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notesSlides/notesSlide2.xml" ContentType="application/vnd.openxmlformats-officedocument.presentationml.notesSlide+xml"/>
  <Override PartName="/ppt/tags/tag182.xml" ContentType="application/vnd.openxmlformats-officedocument.presentationml.tags+xml"/>
  <Override PartName="/ppt/notesSlides/notesSlide3.xml" ContentType="application/vnd.openxmlformats-officedocument.presentationml.notesSlide+xml"/>
  <Override PartName="/ppt/tags/tag183.xml" ContentType="application/vnd.openxmlformats-officedocument.presentationml.tags+xml"/>
  <Override PartName="/ppt/notesSlides/notesSlide4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5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6.xml" ContentType="application/vnd.openxmlformats-officedocument.presentationml.notesSlide+xml"/>
  <Override PartName="/ppt/tags/tag30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notesSlides/notesSlide10.xml" ContentType="application/vnd.openxmlformats-officedocument.presentationml.notesSlide+xml"/>
  <Override PartName="/ppt/tags/tag42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38" d="100"/>
          <a:sy n="38" d="100"/>
        </p:scale>
        <p:origin x="628" y="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7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9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21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215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210.xml"/><Relationship Id="rId42" Type="http://schemas.openxmlformats.org/officeDocument/2006/relationships/tags" Target="../tags/tag231.xml"/><Relationship Id="rId47" Type="http://schemas.openxmlformats.org/officeDocument/2006/relationships/tags" Target="../tags/tag236.xml"/><Relationship Id="rId63" Type="http://schemas.openxmlformats.org/officeDocument/2006/relationships/tags" Target="../tags/tag252.xml"/><Relationship Id="rId68" Type="http://schemas.openxmlformats.org/officeDocument/2006/relationships/tags" Target="../tags/tag257.xml"/><Relationship Id="rId84" Type="http://schemas.openxmlformats.org/officeDocument/2006/relationships/tags" Target="../tags/tag273.xml"/><Relationship Id="rId89" Type="http://schemas.openxmlformats.org/officeDocument/2006/relationships/tags" Target="../tags/tag278.xml"/><Relationship Id="rId112" Type="http://schemas.openxmlformats.org/officeDocument/2006/relationships/tags" Target="../tags/tag301.xml"/><Relationship Id="rId16" Type="http://schemas.openxmlformats.org/officeDocument/2006/relationships/tags" Target="../tags/tag205.xml"/><Relationship Id="rId107" Type="http://schemas.openxmlformats.org/officeDocument/2006/relationships/tags" Target="../tags/tag296.xml"/><Relationship Id="rId11" Type="http://schemas.openxmlformats.org/officeDocument/2006/relationships/tags" Target="../tags/tag200.xml"/><Relationship Id="rId32" Type="http://schemas.openxmlformats.org/officeDocument/2006/relationships/tags" Target="../tags/tag221.xml"/><Relationship Id="rId37" Type="http://schemas.openxmlformats.org/officeDocument/2006/relationships/tags" Target="../tags/tag226.xml"/><Relationship Id="rId53" Type="http://schemas.openxmlformats.org/officeDocument/2006/relationships/tags" Target="../tags/tag242.xml"/><Relationship Id="rId58" Type="http://schemas.openxmlformats.org/officeDocument/2006/relationships/tags" Target="../tags/tag247.xml"/><Relationship Id="rId74" Type="http://schemas.openxmlformats.org/officeDocument/2006/relationships/tags" Target="../tags/tag263.xml"/><Relationship Id="rId79" Type="http://schemas.openxmlformats.org/officeDocument/2006/relationships/tags" Target="../tags/tag268.xml"/><Relationship Id="rId102" Type="http://schemas.openxmlformats.org/officeDocument/2006/relationships/tags" Target="../tags/tag291.xml"/><Relationship Id="rId5" Type="http://schemas.openxmlformats.org/officeDocument/2006/relationships/tags" Target="../tags/tag194.xml"/><Relationship Id="rId90" Type="http://schemas.openxmlformats.org/officeDocument/2006/relationships/tags" Target="../tags/tag279.xml"/><Relationship Id="rId95" Type="http://schemas.openxmlformats.org/officeDocument/2006/relationships/tags" Target="../tags/tag284.xml"/><Relationship Id="rId22" Type="http://schemas.openxmlformats.org/officeDocument/2006/relationships/tags" Target="../tags/tag211.xml"/><Relationship Id="rId27" Type="http://schemas.openxmlformats.org/officeDocument/2006/relationships/tags" Target="../tags/tag216.xml"/><Relationship Id="rId43" Type="http://schemas.openxmlformats.org/officeDocument/2006/relationships/tags" Target="../tags/tag232.xml"/><Relationship Id="rId48" Type="http://schemas.openxmlformats.org/officeDocument/2006/relationships/tags" Target="../tags/tag237.xml"/><Relationship Id="rId64" Type="http://schemas.openxmlformats.org/officeDocument/2006/relationships/tags" Target="../tags/tag253.xml"/><Relationship Id="rId69" Type="http://schemas.openxmlformats.org/officeDocument/2006/relationships/tags" Target="../tags/tag258.xml"/><Relationship Id="rId113" Type="http://schemas.openxmlformats.org/officeDocument/2006/relationships/tags" Target="../tags/tag302.xml"/><Relationship Id="rId118" Type="http://schemas.openxmlformats.org/officeDocument/2006/relationships/image" Target="../media/image10.jpeg"/><Relationship Id="rId80" Type="http://schemas.openxmlformats.org/officeDocument/2006/relationships/tags" Target="../tags/tag269.xml"/><Relationship Id="rId85" Type="http://schemas.openxmlformats.org/officeDocument/2006/relationships/tags" Target="../tags/tag274.xml"/><Relationship Id="rId12" Type="http://schemas.openxmlformats.org/officeDocument/2006/relationships/tags" Target="../tags/tag201.xml"/><Relationship Id="rId17" Type="http://schemas.openxmlformats.org/officeDocument/2006/relationships/tags" Target="../tags/tag206.xml"/><Relationship Id="rId33" Type="http://schemas.openxmlformats.org/officeDocument/2006/relationships/tags" Target="../tags/tag222.xml"/><Relationship Id="rId38" Type="http://schemas.openxmlformats.org/officeDocument/2006/relationships/tags" Target="../tags/tag227.xml"/><Relationship Id="rId59" Type="http://schemas.openxmlformats.org/officeDocument/2006/relationships/tags" Target="../tags/tag248.xml"/><Relationship Id="rId103" Type="http://schemas.openxmlformats.org/officeDocument/2006/relationships/tags" Target="../tags/tag292.xml"/><Relationship Id="rId108" Type="http://schemas.openxmlformats.org/officeDocument/2006/relationships/tags" Target="../tags/tag297.xml"/><Relationship Id="rId54" Type="http://schemas.openxmlformats.org/officeDocument/2006/relationships/tags" Target="../tags/tag243.xml"/><Relationship Id="rId70" Type="http://schemas.openxmlformats.org/officeDocument/2006/relationships/tags" Target="../tags/tag259.xml"/><Relationship Id="rId75" Type="http://schemas.openxmlformats.org/officeDocument/2006/relationships/tags" Target="../tags/tag264.xml"/><Relationship Id="rId91" Type="http://schemas.openxmlformats.org/officeDocument/2006/relationships/tags" Target="../tags/tag280.xml"/><Relationship Id="rId96" Type="http://schemas.openxmlformats.org/officeDocument/2006/relationships/tags" Target="../tags/tag285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23" Type="http://schemas.openxmlformats.org/officeDocument/2006/relationships/tags" Target="../tags/tag212.xml"/><Relationship Id="rId28" Type="http://schemas.openxmlformats.org/officeDocument/2006/relationships/tags" Target="../tags/tag217.xml"/><Relationship Id="rId49" Type="http://schemas.openxmlformats.org/officeDocument/2006/relationships/tags" Target="../tags/tag238.xml"/><Relationship Id="rId114" Type="http://schemas.openxmlformats.org/officeDocument/2006/relationships/tags" Target="../tags/tag303.xml"/><Relationship Id="rId119" Type="http://schemas.openxmlformats.org/officeDocument/2006/relationships/image" Target="../media/image3.png"/><Relationship Id="rId10" Type="http://schemas.openxmlformats.org/officeDocument/2006/relationships/tags" Target="../tags/tag199.xml"/><Relationship Id="rId31" Type="http://schemas.openxmlformats.org/officeDocument/2006/relationships/tags" Target="../tags/tag220.xml"/><Relationship Id="rId44" Type="http://schemas.openxmlformats.org/officeDocument/2006/relationships/tags" Target="../tags/tag233.xml"/><Relationship Id="rId52" Type="http://schemas.openxmlformats.org/officeDocument/2006/relationships/tags" Target="../tags/tag241.xml"/><Relationship Id="rId60" Type="http://schemas.openxmlformats.org/officeDocument/2006/relationships/tags" Target="../tags/tag249.xml"/><Relationship Id="rId65" Type="http://schemas.openxmlformats.org/officeDocument/2006/relationships/tags" Target="../tags/tag254.xml"/><Relationship Id="rId73" Type="http://schemas.openxmlformats.org/officeDocument/2006/relationships/tags" Target="../tags/tag262.xml"/><Relationship Id="rId78" Type="http://schemas.openxmlformats.org/officeDocument/2006/relationships/tags" Target="../tags/tag267.xml"/><Relationship Id="rId81" Type="http://schemas.openxmlformats.org/officeDocument/2006/relationships/tags" Target="../tags/tag270.xml"/><Relationship Id="rId86" Type="http://schemas.openxmlformats.org/officeDocument/2006/relationships/tags" Target="../tags/tag275.xml"/><Relationship Id="rId94" Type="http://schemas.openxmlformats.org/officeDocument/2006/relationships/tags" Target="../tags/tag283.xml"/><Relationship Id="rId99" Type="http://schemas.openxmlformats.org/officeDocument/2006/relationships/tags" Target="../tags/tag288.xml"/><Relationship Id="rId101" Type="http://schemas.openxmlformats.org/officeDocument/2006/relationships/tags" Target="../tags/tag290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3" Type="http://schemas.openxmlformats.org/officeDocument/2006/relationships/tags" Target="../tags/tag202.xml"/><Relationship Id="rId18" Type="http://schemas.openxmlformats.org/officeDocument/2006/relationships/tags" Target="../tags/tag207.xml"/><Relationship Id="rId39" Type="http://schemas.openxmlformats.org/officeDocument/2006/relationships/tags" Target="../tags/tag228.xml"/><Relationship Id="rId109" Type="http://schemas.openxmlformats.org/officeDocument/2006/relationships/tags" Target="../tags/tag298.xml"/><Relationship Id="rId34" Type="http://schemas.openxmlformats.org/officeDocument/2006/relationships/tags" Target="../tags/tag223.xml"/><Relationship Id="rId50" Type="http://schemas.openxmlformats.org/officeDocument/2006/relationships/tags" Target="../tags/tag239.xml"/><Relationship Id="rId55" Type="http://schemas.openxmlformats.org/officeDocument/2006/relationships/tags" Target="../tags/tag244.xml"/><Relationship Id="rId76" Type="http://schemas.openxmlformats.org/officeDocument/2006/relationships/tags" Target="../tags/tag265.xml"/><Relationship Id="rId97" Type="http://schemas.openxmlformats.org/officeDocument/2006/relationships/tags" Target="../tags/tag286.xml"/><Relationship Id="rId104" Type="http://schemas.openxmlformats.org/officeDocument/2006/relationships/tags" Target="../tags/tag293.xml"/><Relationship Id="rId7" Type="http://schemas.openxmlformats.org/officeDocument/2006/relationships/tags" Target="../tags/tag196.xml"/><Relationship Id="rId71" Type="http://schemas.openxmlformats.org/officeDocument/2006/relationships/tags" Target="../tags/tag260.xml"/><Relationship Id="rId92" Type="http://schemas.openxmlformats.org/officeDocument/2006/relationships/tags" Target="../tags/tag281.xml"/><Relationship Id="rId2" Type="http://schemas.openxmlformats.org/officeDocument/2006/relationships/tags" Target="../tags/tag191.xml"/><Relationship Id="rId29" Type="http://schemas.openxmlformats.org/officeDocument/2006/relationships/tags" Target="../tags/tag218.xml"/><Relationship Id="rId24" Type="http://schemas.openxmlformats.org/officeDocument/2006/relationships/tags" Target="../tags/tag213.xml"/><Relationship Id="rId40" Type="http://schemas.openxmlformats.org/officeDocument/2006/relationships/tags" Target="../tags/tag229.xml"/><Relationship Id="rId45" Type="http://schemas.openxmlformats.org/officeDocument/2006/relationships/tags" Target="../tags/tag234.xml"/><Relationship Id="rId66" Type="http://schemas.openxmlformats.org/officeDocument/2006/relationships/tags" Target="../tags/tag255.xml"/><Relationship Id="rId87" Type="http://schemas.openxmlformats.org/officeDocument/2006/relationships/tags" Target="../tags/tag276.xml"/><Relationship Id="rId110" Type="http://schemas.openxmlformats.org/officeDocument/2006/relationships/tags" Target="../tags/tag299.xml"/><Relationship Id="rId115" Type="http://schemas.openxmlformats.org/officeDocument/2006/relationships/tags" Target="../tags/tag304.xml"/><Relationship Id="rId61" Type="http://schemas.openxmlformats.org/officeDocument/2006/relationships/tags" Target="../tags/tag250.xml"/><Relationship Id="rId82" Type="http://schemas.openxmlformats.org/officeDocument/2006/relationships/tags" Target="../tags/tag271.xml"/><Relationship Id="rId19" Type="http://schemas.openxmlformats.org/officeDocument/2006/relationships/tags" Target="../tags/tag208.xml"/><Relationship Id="rId14" Type="http://schemas.openxmlformats.org/officeDocument/2006/relationships/tags" Target="../tags/tag203.xml"/><Relationship Id="rId30" Type="http://schemas.openxmlformats.org/officeDocument/2006/relationships/tags" Target="../tags/tag219.xml"/><Relationship Id="rId35" Type="http://schemas.openxmlformats.org/officeDocument/2006/relationships/tags" Target="../tags/tag224.xml"/><Relationship Id="rId56" Type="http://schemas.openxmlformats.org/officeDocument/2006/relationships/tags" Target="../tags/tag245.xml"/><Relationship Id="rId77" Type="http://schemas.openxmlformats.org/officeDocument/2006/relationships/tags" Target="../tags/tag266.xml"/><Relationship Id="rId100" Type="http://schemas.openxmlformats.org/officeDocument/2006/relationships/tags" Target="../tags/tag289.xml"/><Relationship Id="rId105" Type="http://schemas.openxmlformats.org/officeDocument/2006/relationships/tags" Target="../tags/tag294.xml"/><Relationship Id="rId8" Type="http://schemas.openxmlformats.org/officeDocument/2006/relationships/tags" Target="../tags/tag197.xml"/><Relationship Id="rId51" Type="http://schemas.openxmlformats.org/officeDocument/2006/relationships/tags" Target="../tags/tag240.xml"/><Relationship Id="rId72" Type="http://schemas.openxmlformats.org/officeDocument/2006/relationships/tags" Target="../tags/tag261.xml"/><Relationship Id="rId93" Type="http://schemas.openxmlformats.org/officeDocument/2006/relationships/tags" Target="../tags/tag282.xml"/><Relationship Id="rId98" Type="http://schemas.openxmlformats.org/officeDocument/2006/relationships/tags" Target="../tags/tag287.xml"/><Relationship Id="rId3" Type="http://schemas.openxmlformats.org/officeDocument/2006/relationships/tags" Target="../tags/tag192.xml"/><Relationship Id="rId25" Type="http://schemas.openxmlformats.org/officeDocument/2006/relationships/tags" Target="../tags/tag214.xml"/><Relationship Id="rId46" Type="http://schemas.openxmlformats.org/officeDocument/2006/relationships/tags" Target="../tags/tag235.xml"/><Relationship Id="rId67" Type="http://schemas.openxmlformats.org/officeDocument/2006/relationships/tags" Target="../tags/tag256.xml"/><Relationship Id="rId116" Type="http://schemas.openxmlformats.org/officeDocument/2006/relationships/tags" Target="../tags/tag305.xml"/><Relationship Id="rId20" Type="http://schemas.openxmlformats.org/officeDocument/2006/relationships/tags" Target="../tags/tag209.xml"/><Relationship Id="rId41" Type="http://schemas.openxmlformats.org/officeDocument/2006/relationships/tags" Target="../tags/tag230.xml"/><Relationship Id="rId62" Type="http://schemas.openxmlformats.org/officeDocument/2006/relationships/tags" Target="../tags/tag251.xml"/><Relationship Id="rId83" Type="http://schemas.openxmlformats.org/officeDocument/2006/relationships/tags" Target="../tags/tag272.xml"/><Relationship Id="rId88" Type="http://schemas.openxmlformats.org/officeDocument/2006/relationships/tags" Target="../tags/tag277.xml"/><Relationship Id="rId111" Type="http://schemas.openxmlformats.org/officeDocument/2006/relationships/tags" Target="../tags/tag300.xml"/><Relationship Id="rId15" Type="http://schemas.openxmlformats.org/officeDocument/2006/relationships/tags" Target="../tags/tag204.xml"/><Relationship Id="rId36" Type="http://schemas.openxmlformats.org/officeDocument/2006/relationships/tags" Target="../tags/tag225.xml"/><Relationship Id="rId57" Type="http://schemas.openxmlformats.org/officeDocument/2006/relationships/tags" Target="../tags/tag246.xml"/><Relationship Id="rId106" Type="http://schemas.openxmlformats.org/officeDocument/2006/relationships/tags" Target="../tags/tag29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6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5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7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8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84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63" Type="http://schemas.openxmlformats.org/officeDocument/2006/relationships/tags" Target="../tags/tag126.xml"/><Relationship Id="rId68" Type="http://schemas.openxmlformats.org/officeDocument/2006/relationships/tags" Target="../tags/tag131.xml"/><Relationship Id="rId84" Type="http://schemas.openxmlformats.org/officeDocument/2006/relationships/tags" Target="../tags/tag147.xml"/><Relationship Id="rId89" Type="http://schemas.openxmlformats.org/officeDocument/2006/relationships/tags" Target="../tags/tag152.xml"/><Relationship Id="rId112" Type="http://schemas.openxmlformats.org/officeDocument/2006/relationships/tags" Target="../tags/tag175.xml"/><Relationship Id="rId16" Type="http://schemas.openxmlformats.org/officeDocument/2006/relationships/tags" Target="../tags/tag79.xml"/><Relationship Id="rId107" Type="http://schemas.openxmlformats.org/officeDocument/2006/relationships/tags" Target="../tags/tag170.xml"/><Relationship Id="rId11" Type="http://schemas.openxmlformats.org/officeDocument/2006/relationships/tags" Target="../tags/tag74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74" Type="http://schemas.openxmlformats.org/officeDocument/2006/relationships/tags" Target="../tags/tag137.xml"/><Relationship Id="rId79" Type="http://schemas.openxmlformats.org/officeDocument/2006/relationships/tags" Target="../tags/tag142.xml"/><Relationship Id="rId102" Type="http://schemas.openxmlformats.org/officeDocument/2006/relationships/tags" Target="../tags/tag165.xml"/><Relationship Id="rId5" Type="http://schemas.openxmlformats.org/officeDocument/2006/relationships/tags" Target="../tags/tag68.xml"/><Relationship Id="rId90" Type="http://schemas.openxmlformats.org/officeDocument/2006/relationships/tags" Target="../tags/tag153.xml"/><Relationship Id="rId95" Type="http://schemas.openxmlformats.org/officeDocument/2006/relationships/tags" Target="../tags/tag158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64" Type="http://schemas.openxmlformats.org/officeDocument/2006/relationships/tags" Target="../tags/tag127.xml"/><Relationship Id="rId69" Type="http://schemas.openxmlformats.org/officeDocument/2006/relationships/tags" Target="../tags/tag132.xml"/><Relationship Id="rId113" Type="http://schemas.openxmlformats.org/officeDocument/2006/relationships/tags" Target="../tags/tag176.xml"/><Relationship Id="rId118" Type="http://schemas.openxmlformats.org/officeDocument/2006/relationships/image" Target="../media/image10.jpeg"/><Relationship Id="rId80" Type="http://schemas.openxmlformats.org/officeDocument/2006/relationships/tags" Target="../tags/tag143.xml"/><Relationship Id="rId85" Type="http://schemas.openxmlformats.org/officeDocument/2006/relationships/tags" Target="../tags/tag148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tags" Target="../tags/tag122.xml"/><Relationship Id="rId103" Type="http://schemas.openxmlformats.org/officeDocument/2006/relationships/tags" Target="../tags/tag166.xml"/><Relationship Id="rId108" Type="http://schemas.openxmlformats.org/officeDocument/2006/relationships/tags" Target="../tags/tag171.xml"/><Relationship Id="rId54" Type="http://schemas.openxmlformats.org/officeDocument/2006/relationships/tags" Target="../tags/tag117.xml"/><Relationship Id="rId70" Type="http://schemas.openxmlformats.org/officeDocument/2006/relationships/tags" Target="../tags/tag133.xml"/><Relationship Id="rId75" Type="http://schemas.openxmlformats.org/officeDocument/2006/relationships/tags" Target="../tags/tag138.xml"/><Relationship Id="rId91" Type="http://schemas.openxmlformats.org/officeDocument/2006/relationships/tags" Target="../tags/tag154.xml"/><Relationship Id="rId96" Type="http://schemas.openxmlformats.org/officeDocument/2006/relationships/tags" Target="../tags/tag159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49" Type="http://schemas.openxmlformats.org/officeDocument/2006/relationships/tags" Target="../tags/tag112.xml"/><Relationship Id="rId114" Type="http://schemas.openxmlformats.org/officeDocument/2006/relationships/tags" Target="../tags/tag177.xml"/><Relationship Id="rId119" Type="http://schemas.openxmlformats.org/officeDocument/2006/relationships/image" Target="../media/image3.png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tags" Target="../tags/tag128.xml"/><Relationship Id="rId73" Type="http://schemas.openxmlformats.org/officeDocument/2006/relationships/tags" Target="../tags/tag136.xml"/><Relationship Id="rId78" Type="http://schemas.openxmlformats.org/officeDocument/2006/relationships/tags" Target="../tags/tag141.xml"/><Relationship Id="rId81" Type="http://schemas.openxmlformats.org/officeDocument/2006/relationships/tags" Target="../tags/tag144.xml"/><Relationship Id="rId86" Type="http://schemas.openxmlformats.org/officeDocument/2006/relationships/tags" Target="../tags/tag149.xml"/><Relationship Id="rId94" Type="http://schemas.openxmlformats.org/officeDocument/2006/relationships/tags" Target="../tags/tag157.xml"/><Relationship Id="rId99" Type="http://schemas.openxmlformats.org/officeDocument/2006/relationships/tags" Target="../tags/tag162.xml"/><Relationship Id="rId101" Type="http://schemas.openxmlformats.org/officeDocument/2006/relationships/tags" Target="../tags/tag16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9" Type="http://schemas.openxmlformats.org/officeDocument/2006/relationships/tags" Target="../tags/tag102.xml"/><Relationship Id="rId109" Type="http://schemas.openxmlformats.org/officeDocument/2006/relationships/tags" Target="../tags/tag172.xml"/><Relationship Id="rId34" Type="http://schemas.openxmlformats.org/officeDocument/2006/relationships/tags" Target="../tags/tag97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76" Type="http://schemas.openxmlformats.org/officeDocument/2006/relationships/tags" Target="../tags/tag139.xml"/><Relationship Id="rId97" Type="http://schemas.openxmlformats.org/officeDocument/2006/relationships/tags" Target="../tags/tag160.xml"/><Relationship Id="rId104" Type="http://schemas.openxmlformats.org/officeDocument/2006/relationships/tags" Target="../tags/tag167.xml"/><Relationship Id="rId7" Type="http://schemas.openxmlformats.org/officeDocument/2006/relationships/tags" Target="../tags/tag70.xml"/><Relationship Id="rId71" Type="http://schemas.openxmlformats.org/officeDocument/2006/relationships/tags" Target="../tags/tag134.xml"/><Relationship Id="rId92" Type="http://schemas.openxmlformats.org/officeDocument/2006/relationships/tags" Target="../tags/tag155.xml"/><Relationship Id="rId2" Type="http://schemas.openxmlformats.org/officeDocument/2006/relationships/tags" Target="../tags/tag65.xml"/><Relationship Id="rId29" Type="http://schemas.openxmlformats.org/officeDocument/2006/relationships/tags" Target="../tags/tag92.xml"/><Relationship Id="rId24" Type="http://schemas.openxmlformats.org/officeDocument/2006/relationships/tags" Target="../tags/tag87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66" Type="http://schemas.openxmlformats.org/officeDocument/2006/relationships/tags" Target="../tags/tag129.xml"/><Relationship Id="rId87" Type="http://schemas.openxmlformats.org/officeDocument/2006/relationships/tags" Target="../tags/tag150.xml"/><Relationship Id="rId110" Type="http://schemas.openxmlformats.org/officeDocument/2006/relationships/tags" Target="../tags/tag173.xml"/><Relationship Id="rId115" Type="http://schemas.openxmlformats.org/officeDocument/2006/relationships/tags" Target="../tags/tag178.xml"/><Relationship Id="rId61" Type="http://schemas.openxmlformats.org/officeDocument/2006/relationships/tags" Target="../tags/tag124.xml"/><Relationship Id="rId82" Type="http://schemas.openxmlformats.org/officeDocument/2006/relationships/tags" Target="../tags/tag145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19.xml"/><Relationship Id="rId77" Type="http://schemas.openxmlformats.org/officeDocument/2006/relationships/tags" Target="../tags/tag140.xml"/><Relationship Id="rId100" Type="http://schemas.openxmlformats.org/officeDocument/2006/relationships/tags" Target="../tags/tag163.xml"/><Relationship Id="rId105" Type="http://schemas.openxmlformats.org/officeDocument/2006/relationships/tags" Target="../tags/tag168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72" Type="http://schemas.openxmlformats.org/officeDocument/2006/relationships/tags" Target="../tags/tag135.xml"/><Relationship Id="rId93" Type="http://schemas.openxmlformats.org/officeDocument/2006/relationships/tags" Target="../tags/tag156.xml"/><Relationship Id="rId98" Type="http://schemas.openxmlformats.org/officeDocument/2006/relationships/tags" Target="../tags/tag161.xml"/><Relationship Id="rId3" Type="http://schemas.openxmlformats.org/officeDocument/2006/relationships/tags" Target="../tags/tag66.xml"/><Relationship Id="rId25" Type="http://schemas.openxmlformats.org/officeDocument/2006/relationships/tags" Target="../tags/tag88.xml"/><Relationship Id="rId46" Type="http://schemas.openxmlformats.org/officeDocument/2006/relationships/tags" Target="../tags/tag109.xml"/><Relationship Id="rId67" Type="http://schemas.openxmlformats.org/officeDocument/2006/relationships/tags" Target="../tags/tag130.xml"/><Relationship Id="rId116" Type="http://schemas.openxmlformats.org/officeDocument/2006/relationships/tags" Target="../tags/tag179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62" Type="http://schemas.openxmlformats.org/officeDocument/2006/relationships/tags" Target="../tags/tag125.xml"/><Relationship Id="rId83" Type="http://schemas.openxmlformats.org/officeDocument/2006/relationships/tags" Target="../tags/tag146.xml"/><Relationship Id="rId88" Type="http://schemas.openxmlformats.org/officeDocument/2006/relationships/tags" Target="../tags/tag151.xml"/><Relationship Id="rId111" Type="http://schemas.openxmlformats.org/officeDocument/2006/relationships/tags" Target="../tags/tag174.xml"/><Relationship Id="rId15" Type="http://schemas.openxmlformats.org/officeDocument/2006/relationships/tags" Target="../tags/tag78.xml"/><Relationship Id="rId36" Type="http://schemas.openxmlformats.org/officeDocument/2006/relationships/tags" Target="../tags/tag99.xml"/><Relationship Id="rId57" Type="http://schemas.openxmlformats.org/officeDocument/2006/relationships/tags" Target="../tags/tag120.xml"/><Relationship Id="rId106" Type="http://schemas.openxmlformats.org/officeDocument/2006/relationships/tags" Target="../tags/tag16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tags" Target="../tags/tag337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332.xml"/><Relationship Id="rId42" Type="http://schemas.openxmlformats.org/officeDocument/2006/relationships/tags" Target="../tags/tag353.xml"/><Relationship Id="rId47" Type="http://schemas.openxmlformats.org/officeDocument/2006/relationships/tags" Target="../tags/tag358.xml"/><Relationship Id="rId63" Type="http://schemas.openxmlformats.org/officeDocument/2006/relationships/tags" Target="../tags/tag374.xml"/><Relationship Id="rId68" Type="http://schemas.openxmlformats.org/officeDocument/2006/relationships/tags" Target="../tags/tag379.xml"/><Relationship Id="rId84" Type="http://schemas.openxmlformats.org/officeDocument/2006/relationships/tags" Target="../tags/tag395.xml"/><Relationship Id="rId89" Type="http://schemas.openxmlformats.org/officeDocument/2006/relationships/tags" Target="../tags/tag400.xml"/><Relationship Id="rId112" Type="http://schemas.openxmlformats.org/officeDocument/2006/relationships/tags" Target="../tags/tag423.xml"/><Relationship Id="rId16" Type="http://schemas.openxmlformats.org/officeDocument/2006/relationships/tags" Target="../tags/tag327.xml"/><Relationship Id="rId107" Type="http://schemas.openxmlformats.org/officeDocument/2006/relationships/tags" Target="../tags/tag418.xml"/><Relationship Id="rId11" Type="http://schemas.openxmlformats.org/officeDocument/2006/relationships/tags" Target="../tags/tag322.xml"/><Relationship Id="rId32" Type="http://schemas.openxmlformats.org/officeDocument/2006/relationships/tags" Target="../tags/tag343.xml"/><Relationship Id="rId37" Type="http://schemas.openxmlformats.org/officeDocument/2006/relationships/tags" Target="../tags/tag348.xml"/><Relationship Id="rId53" Type="http://schemas.openxmlformats.org/officeDocument/2006/relationships/tags" Target="../tags/tag364.xml"/><Relationship Id="rId58" Type="http://schemas.openxmlformats.org/officeDocument/2006/relationships/tags" Target="../tags/tag369.xml"/><Relationship Id="rId74" Type="http://schemas.openxmlformats.org/officeDocument/2006/relationships/tags" Target="../tags/tag385.xml"/><Relationship Id="rId79" Type="http://schemas.openxmlformats.org/officeDocument/2006/relationships/tags" Target="../tags/tag390.xml"/><Relationship Id="rId102" Type="http://schemas.openxmlformats.org/officeDocument/2006/relationships/tags" Target="../tags/tag413.xml"/><Relationship Id="rId5" Type="http://schemas.openxmlformats.org/officeDocument/2006/relationships/tags" Target="../tags/tag316.xml"/><Relationship Id="rId90" Type="http://schemas.openxmlformats.org/officeDocument/2006/relationships/tags" Target="../tags/tag401.xml"/><Relationship Id="rId95" Type="http://schemas.openxmlformats.org/officeDocument/2006/relationships/tags" Target="../tags/tag406.xml"/><Relationship Id="rId22" Type="http://schemas.openxmlformats.org/officeDocument/2006/relationships/tags" Target="../tags/tag333.xml"/><Relationship Id="rId27" Type="http://schemas.openxmlformats.org/officeDocument/2006/relationships/tags" Target="../tags/tag338.xml"/><Relationship Id="rId43" Type="http://schemas.openxmlformats.org/officeDocument/2006/relationships/tags" Target="../tags/tag354.xml"/><Relationship Id="rId48" Type="http://schemas.openxmlformats.org/officeDocument/2006/relationships/tags" Target="../tags/tag359.xml"/><Relationship Id="rId64" Type="http://schemas.openxmlformats.org/officeDocument/2006/relationships/tags" Target="../tags/tag375.xml"/><Relationship Id="rId69" Type="http://schemas.openxmlformats.org/officeDocument/2006/relationships/tags" Target="../tags/tag380.xml"/><Relationship Id="rId113" Type="http://schemas.openxmlformats.org/officeDocument/2006/relationships/tags" Target="../tags/tag424.xml"/><Relationship Id="rId118" Type="http://schemas.openxmlformats.org/officeDocument/2006/relationships/image" Target="../media/image10.jpeg"/><Relationship Id="rId80" Type="http://schemas.openxmlformats.org/officeDocument/2006/relationships/tags" Target="../tags/tag391.xml"/><Relationship Id="rId85" Type="http://schemas.openxmlformats.org/officeDocument/2006/relationships/tags" Target="../tags/tag396.xml"/><Relationship Id="rId12" Type="http://schemas.openxmlformats.org/officeDocument/2006/relationships/tags" Target="../tags/tag323.xml"/><Relationship Id="rId17" Type="http://schemas.openxmlformats.org/officeDocument/2006/relationships/tags" Target="../tags/tag328.xml"/><Relationship Id="rId33" Type="http://schemas.openxmlformats.org/officeDocument/2006/relationships/tags" Target="../tags/tag344.xml"/><Relationship Id="rId38" Type="http://schemas.openxmlformats.org/officeDocument/2006/relationships/tags" Target="../tags/tag349.xml"/><Relationship Id="rId59" Type="http://schemas.openxmlformats.org/officeDocument/2006/relationships/tags" Target="../tags/tag370.xml"/><Relationship Id="rId103" Type="http://schemas.openxmlformats.org/officeDocument/2006/relationships/tags" Target="../tags/tag414.xml"/><Relationship Id="rId108" Type="http://schemas.openxmlformats.org/officeDocument/2006/relationships/tags" Target="../tags/tag419.xml"/><Relationship Id="rId54" Type="http://schemas.openxmlformats.org/officeDocument/2006/relationships/tags" Target="../tags/tag365.xml"/><Relationship Id="rId70" Type="http://schemas.openxmlformats.org/officeDocument/2006/relationships/tags" Target="../tags/tag381.xml"/><Relationship Id="rId75" Type="http://schemas.openxmlformats.org/officeDocument/2006/relationships/tags" Target="../tags/tag386.xml"/><Relationship Id="rId91" Type="http://schemas.openxmlformats.org/officeDocument/2006/relationships/tags" Target="../tags/tag402.xml"/><Relationship Id="rId96" Type="http://schemas.openxmlformats.org/officeDocument/2006/relationships/tags" Target="../tags/tag407.xml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23" Type="http://schemas.openxmlformats.org/officeDocument/2006/relationships/tags" Target="../tags/tag334.xml"/><Relationship Id="rId28" Type="http://schemas.openxmlformats.org/officeDocument/2006/relationships/tags" Target="../tags/tag339.xml"/><Relationship Id="rId49" Type="http://schemas.openxmlformats.org/officeDocument/2006/relationships/tags" Target="../tags/tag360.xml"/><Relationship Id="rId114" Type="http://schemas.openxmlformats.org/officeDocument/2006/relationships/tags" Target="../tags/tag425.xml"/><Relationship Id="rId119" Type="http://schemas.openxmlformats.org/officeDocument/2006/relationships/image" Target="../media/image3.png"/><Relationship Id="rId10" Type="http://schemas.openxmlformats.org/officeDocument/2006/relationships/tags" Target="../tags/tag321.xml"/><Relationship Id="rId31" Type="http://schemas.openxmlformats.org/officeDocument/2006/relationships/tags" Target="../tags/tag342.xml"/><Relationship Id="rId44" Type="http://schemas.openxmlformats.org/officeDocument/2006/relationships/tags" Target="../tags/tag355.xml"/><Relationship Id="rId52" Type="http://schemas.openxmlformats.org/officeDocument/2006/relationships/tags" Target="../tags/tag363.xml"/><Relationship Id="rId60" Type="http://schemas.openxmlformats.org/officeDocument/2006/relationships/tags" Target="../tags/tag371.xml"/><Relationship Id="rId65" Type="http://schemas.openxmlformats.org/officeDocument/2006/relationships/tags" Target="../tags/tag376.xml"/><Relationship Id="rId73" Type="http://schemas.openxmlformats.org/officeDocument/2006/relationships/tags" Target="../tags/tag384.xml"/><Relationship Id="rId78" Type="http://schemas.openxmlformats.org/officeDocument/2006/relationships/tags" Target="../tags/tag389.xml"/><Relationship Id="rId81" Type="http://schemas.openxmlformats.org/officeDocument/2006/relationships/tags" Target="../tags/tag392.xml"/><Relationship Id="rId86" Type="http://schemas.openxmlformats.org/officeDocument/2006/relationships/tags" Target="../tags/tag397.xml"/><Relationship Id="rId94" Type="http://schemas.openxmlformats.org/officeDocument/2006/relationships/tags" Target="../tags/tag405.xml"/><Relationship Id="rId99" Type="http://schemas.openxmlformats.org/officeDocument/2006/relationships/tags" Target="../tags/tag410.xml"/><Relationship Id="rId101" Type="http://schemas.openxmlformats.org/officeDocument/2006/relationships/tags" Target="../tags/tag412.xml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3" Type="http://schemas.openxmlformats.org/officeDocument/2006/relationships/tags" Target="../tags/tag324.xml"/><Relationship Id="rId18" Type="http://schemas.openxmlformats.org/officeDocument/2006/relationships/tags" Target="../tags/tag329.xml"/><Relationship Id="rId39" Type="http://schemas.openxmlformats.org/officeDocument/2006/relationships/tags" Target="../tags/tag350.xml"/><Relationship Id="rId109" Type="http://schemas.openxmlformats.org/officeDocument/2006/relationships/tags" Target="../tags/tag420.xml"/><Relationship Id="rId34" Type="http://schemas.openxmlformats.org/officeDocument/2006/relationships/tags" Target="../tags/tag345.xml"/><Relationship Id="rId50" Type="http://schemas.openxmlformats.org/officeDocument/2006/relationships/tags" Target="../tags/tag361.xml"/><Relationship Id="rId55" Type="http://schemas.openxmlformats.org/officeDocument/2006/relationships/tags" Target="../tags/tag366.xml"/><Relationship Id="rId76" Type="http://schemas.openxmlformats.org/officeDocument/2006/relationships/tags" Target="../tags/tag387.xml"/><Relationship Id="rId97" Type="http://schemas.openxmlformats.org/officeDocument/2006/relationships/tags" Target="../tags/tag408.xml"/><Relationship Id="rId104" Type="http://schemas.openxmlformats.org/officeDocument/2006/relationships/tags" Target="../tags/tag415.xml"/><Relationship Id="rId7" Type="http://schemas.openxmlformats.org/officeDocument/2006/relationships/tags" Target="../tags/tag318.xml"/><Relationship Id="rId71" Type="http://schemas.openxmlformats.org/officeDocument/2006/relationships/tags" Target="../tags/tag382.xml"/><Relationship Id="rId92" Type="http://schemas.openxmlformats.org/officeDocument/2006/relationships/tags" Target="../tags/tag403.xml"/><Relationship Id="rId2" Type="http://schemas.openxmlformats.org/officeDocument/2006/relationships/tags" Target="../tags/tag313.xml"/><Relationship Id="rId29" Type="http://schemas.openxmlformats.org/officeDocument/2006/relationships/tags" Target="../tags/tag340.xml"/><Relationship Id="rId24" Type="http://schemas.openxmlformats.org/officeDocument/2006/relationships/tags" Target="../tags/tag335.xml"/><Relationship Id="rId40" Type="http://schemas.openxmlformats.org/officeDocument/2006/relationships/tags" Target="../tags/tag351.xml"/><Relationship Id="rId45" Type="http://schemas.openxmlformats.org/officeDocument/2006/relationships/tags" Target="../tags/tag356.xml"/><Relationship Id="rId66" Type="http://schemas.openxmlformats.org/officeDocument/2006/relationships/tags" Target="../tags/tag377.xml"/><Relationship Id="rId87" Type="http://schemas.openxmlformats.org/officeDocument/2006/relationships/tags" Target="../tags/tag398.xml"/><Relationship Id="rId110" Type="http://schemas.openxmlformats.org/officeDocument/2006/relationships/tags" Target="../tags/tag421.xml"/><Relationship Id="rId115" Type="http://schemas.openxmlformats.org/officeDocument/2006/relationships/tags" Target="../tags/tag426.xml"/><Relationship Id="rId61" Type="http://schemas.openxmlformats.org/officeDocument/2006/relationships/tags" Target="../tags/tag372.xml"/><Relationship Id="rId82" Type="http://schemas.openxmlformats.org/officeDocument/2006/relationships/tags" Target="../tags/tag393.xml"/><Relationship Id="rId19" Type="http://schemas.openxmlformats.org/officeDocument/2006/relationships/tags" Target="../tags/tag330.xml"/><Relationship Id="rId14" Type="http://schemas.openxmlformats.org/officeDocument/2006/relationships/tags" Target="../tags/tag325.xml"/><Relationship Id="rId30" Type="http://schemas.openxmlformats.org/officeDocument/2006/relationships/tags" Target="../tags/tag341.xml"/><Relationship Id="rId35" Type="http://schemas.openxmlformats.org/officeDocument/2006/relationships/tags" Target="../tags/tag346.xml"/><Relationship Id="rId56" Type="http://schemas.openxmlformats.org/officeDocument/2006/relationships/tags" Target="../tags/tag367.xml"/><Relationship Id="rId77" Type="http://schemas.openxmlformats.org/officeDocument/2006/relationships/tags" Target="../tags/tag388.xml"/><Relationship Id="rId100" Type="http://schemas.openxmlformats.org/officeDocument/2006/relationships/tags" Target="../tags/tag411.xml"/><Relationship Id="rId105" Type="http://schemas.openxmlformats.org/officeDocument/2006/relationships/tags" Target="../tags/tag416.xml"/><Relationship Id="rId8" Type="http://schemas.openxmlformats.org/officeDocument/2006/relationships/tags" Target="../tags/tag319.xml"/><Relationship Id="rId51" Type="http://schemas.openxmlformats.org/officeDocument/2006/relationships/tags" Target="../tags/tag362.xml"/><Relationship Id="rId72" Type="http://schemas.openxmlformats.org/officeDocument/2006/relationships/tags" Target="../tags/tag383.xml"/><Relationship Id="rId93" Type="http://schemas.openxmlformats.org/officeDocument/2006/relationships/tags" Target="../tags/tag404.xml"/><Relationship Id="rId98" Type="http://schemas.openxmlformats.org/officeDocument/2006/relationships/tags" Target="../tags/tag409.xml"/><Relationship Id="rId3" Type="http://schemas.openxmlformats.org/officeDocument/2006/relationships/tags" Target="../tags/tag314.xml"/><Relationship Id="rId25" Type="http://schemas.openxmlformats.org/officeDocument/2006/relationships/tags" Target="../tags/tag336.xml"/><Relationship Id="rId46" Type="http://schemas.openxmlformats.org/officeDocument/2006/relationships/tags" Target="../tags/tag357.xml"/><Relationship Id="rId67" Type="http://schemas.openxmlformats.org/officeDocument/2006/relationships/tags" Target="../tags/tag378.xml"/><Relationship Id="rId116" Type="http://schemas.openxmlformats.org/officeDocument/2006/relationships/tags" Target="../tags/tag427.xml"/><Relationship Id="rId20" Type="http://schemas.openxmlformats.org/officeDocument/2006/relationships/tags" Target="../tags/tag331.xml"/><Relationship Id="rId41" Type="http://schemas.openxmlformats.org/officeDocument/2006/relationships/tags" Target="../tags/tag352.xml"/><Relationship Id="rId62" Type="http://schemas.openxmlformats.org/officeDocument/2006/relationships/tags" Target="../tags/tag373.xml"/><Relationship Id="rId83" Type="http://schemas.openxmlformats.org/officeDocument/2006/relationships/tags" Target="../tags/tag394.xml"/><Relationship Id="rId88" Type="http://schemas.openxmlformats.org/officeDocument/2006/relationships/tags" Target="../tags/tag399.xml"/><Relationship Id="rId111" Type="http://schemas.openxmlformats.org/officeDocument/2006/relationships/tags" Target="../tags/tag422.xml"/><Relationship Id="rId15" Type="http://schemas.openxmlformats.org/officeDocument/2006/relationships/tags" Target="../tags/tag326.xml"/><Relationship Id="rId36" Type="http://schemas.openxmlformats.org/officeDocument/2006/relationships/tags" Target="../tags/tag347.xml"/><Relationship Id="rId57" Type="http://schemas.openxmlformats.org/officeDocument/2006/relationships/tags" Target="../tags/tag368.xml"/><Relationship Id="rId106" Type="http://schemas.openxmlformats.org/officeDocument/2006/relationships/tags" Target="../tags/tag4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8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9.png"/><Relationship Id="rId5" Type="http://schemas.openxmlformats.org/officeDocument/2006/relationships/image" Target="../media/image8.png"/><Relationship Id="rId4" Type="http://schemas.openxmlformats.org/officeDocument/2006/relationships/image" Target="../media/image7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</a:t>
              </a:r>
              <a:r>
                <a:rPr lang="zh-CN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hāng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hài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伤害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200" b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defRPr>
              </a:lvl1pPr>
            </a:lstStyle>
            <a:p>
              <a:r>
                <a:rPr lang="zh-CN" altLang="zh-CN" dirty="0">
                  <a:sym typeface="华文细黑" panose="02010600040101010101" pitchFamily="2" charset="-122"/>
                </a:rPr>
                <a:t>hèn</a:t>
              </a:r>
              <a:r>
                <a:rPr lang="en-US" dirty="0">
                  <a:sym typeface="+mn-ea"/>
                </a:rPr>
                <a:t> </a:t>
              </a:r>
            </a:p>
            <a:p>
              <a:r>
                <a:rPr lang="zh-CN" altLang="en-US" dirty="0">
                  <a:sym typeface="+mn-ea"/>
                </a:rPr>
                <a:t>恨</a:t>
              </a:r>
              <a:endParaRPr lang="zh-CN" dirty="0"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bg2"/>
            </a:solidFill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gǔ(tou)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骨（头）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w</a:t>
              </a:r>
              <a:r>
                <a:rPr lang="zh-CN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ú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nài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无奈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90" y="1061037"/>
            <a:ext cx="2870395" cy="47359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5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y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īng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xióng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英 雄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17467" y="5621257"/>
            <a:ext cx="2425065" cy="582635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353" y="9282"/>
              <a:ext cx="2553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雷锋精神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5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y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īng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jùn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英 俊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pic>
        <p:nvPicPr>
          <p:cNvPr id="16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423" y="1061037"/>
            <a:ext cx="2872800" cy="47359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7559290" y="5648549"/>
            <a:ext cx="2425065" cy="603186"/>
            <a:chOff x="197" y="9126"/>
            <a:chExt cx="8624" cy="1174"/>
          </a:xfrm>
        </p:grpSpPr>
        <p:sp>
          <p:nvSpPr>
            <p:cNvPr id="19" name="圆角矩形 18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51" y="9282"/>
              <a:ext cx="5764" cy="101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容貌俊秀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由来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origin, source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yóu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lái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恨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hate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hèn</a:t>
            </a:r>
            <a:endParaRPr 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伤害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eaLnBrk="1"/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 </a:t>
              </a: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hurt, to harm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66155" y="863600"/>
            <a:ext cx="2385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hāng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hài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骨</a:t>
              </a:r>
              <a:r>
                <a:rPr lang="en-US" altLang="zh-CN" sz="4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(</a:t>
              </a:r>
              <a:r>
                <a:rPr lang="zh-CN" altLang="en-US" sz="4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头</a:t>
              </a:r>
              <a:r>
                <a:rPr lang="en-US" altLang="zh-CN" sz="4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)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bone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ǔ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(tou)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无奈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have no way out, to be helpless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ú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nài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英雄</a:t>
              </a: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hero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īng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xióng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英俊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handsome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īng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jùn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huangkafi/Downloads/IMG_7066.jpgIMG_7066"/>
          <p:cNvPicPr>
            <a:picLocks noChangeAspect="1"/>
          </p:cNvPicPr>
          <p:nvPr/>
        </p:nvPicPr>
        <p:blipFill>
          <a:blip r:embed="rId2"/>
          <a:srcRect l="28406"/>
          <a:stretch>
            <a:fillRect/>
          </a:stretch>
        </p:blipFill>
        <p:spPr>
          <a:xfrm>
            <a:off x="3456940" y="0"/>
            <a:ext cx="872871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2" name="图片 1" descr="IMG_7066"/>
          <p:cNvPicPr>
            <a:picLocks noChangeAspect="1"/>
          </p:cNvPicPr>
          <p:nvPr/>
        </p:nvPicPr>
        <p:blipFill>
          <a:blip r:embed="rId2">
            <a:alphaModFix amt="40000"/>
          </a:blip>
          <a:srcRect r="67771"/>
          <a:stretch>
            <a:fillRect/>
          </a:stretch>
        </p:blipFill>
        <p:spPr>
          <a:xfrm>
            <a:off x="8255" y="0"/>
            <a:ext cx="392938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095" y="1983105"/>
            <a:ext cx="3150870" cy="365125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8272" y="2531840"/>
            <a:ext cx="3248166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000" b="1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请用前面学过的词编一个有关怪物的故事（开头已给出）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huangkafi/Downloads/IMG_7066.jpgIMG_7066"/>
          <p:cNvPicPr>
            <a:picLocks noChangeAspect="1"/>
          </p:cNvPicPr>
          <p:nvPr/>
        </p:nvPicPr>
        <p:blipFill>
          <a:blip r:embed="rId2"/>
          <a:srcRect l="89124"/>
          <a:stretch>
            <a:fillRect/>
          </a:stretch>
        </p:blipFill>
        <p:spPr>
          <a:xfrm>
            <a:off x="10974705" y="33020"/>
            <a:ext cx="1339215" cy="692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 descr="/Users/huangkafi/Downloads/IMG_7066.jpgIMG_7066"/>
          <p:cNvPicPr>
            <a:picLocks noChangeAspect="1"/>
          </p:cNvPicPr>
          <p:nvPr/>
        </p:nvPicPr>
        <p:blipFill>
          <a:blip r:embed="rId2"/>
          <a:srcRect r="39654"/>
          <a:stretch>
            <a:fillRect/>
          </a:stretch>
        </p:blipFill>
        <p:spPr>
          <a:xfrm>
            <a:off x="0" y="33655"/>
            <a:ext cx="7430135" cy="6925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 descr="/Users/huangkafi/Downloads/IMG_7066.jpgIMG_7066"/>
          <p:cNvPicPr/>
          <p:nvPr/>
        </p:nvPicPr>
        <p:blipFill>
          <a:blip r:embed="rId2">
            <a:alphaModFix amt="60000"/>
          </a:blip>
          <a:srcRect l="60184" r="10148"/>
          <a:stretch>
            <a:fillRect/>
          </a:stretch>
        </p:blipFill>
        <p:spPr>
          <a:xfrm>
            <a:off x="7350760" y="13335"/>
            <a:ext cx="3635375" cy="692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7055" y="3451225"/>
            <a:ext cx="7782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>
              <a:lnSpc>
                <a:spcPct val="100000"/>
              </a:lnSpc>
              <a:buClrTx/>
              <a:buSzTx/>
              <a:buNone/>
            </a:pPr>
            <a:r>
              <a:rPr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从前，有一个怪物......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503795" y="1115060"/>
            <a:ext cx="3248025" cy="4763770"/>
            <a:chOff x="12270" y="1902"/>
            <a:chExt cx="5115" cy="7502"/>
          </a:xfrm>
        </p:grpSpPr>
        <p:sp>
          <p:nvSpPr>
            <p:cNvPr id="4" name="圆角矩形 3"/>
            <p:cNvSpPr/>
            <p:nvPr/>
          </p:nvSpPr>
          <p:spPr>
            <a:xfrm>
              <a:off x="13602" y="1902"/>
              <a:ext cx="2587" cy="7502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270" y="2224"/>
              <a:ext cx="5115" cy="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由来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伤害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恨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骨</a:t>
              </a:r>
              <a:r>
                <a:rPr lang="en-US" altLang="zh-CN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(</a:t>
              </a:r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头</a:t>
              </a:r>
              <a:r>
                <a:rPr lang="en-US" altLang="zh-CN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)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无奈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英雄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英俊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此外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cǐ wài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此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外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conj. in addition, moreover</a:t>
              </a:r>
            </a:p>
          </p:txBody>
        </p:sp>
      </p:grpSp>
      <p:grpSp>
        <p:nvGrpSpPr>
          <p:cNvPr id="16" name="影子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698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yǐng zi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影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子</a:t>
              </a:r>
            </a:p>
            <a:p>
              <a:pPr algn="ctr"/>
              <a:r>
                <a:rPr sz="2400">
                  <a:sym typeface="+mn-ea"/>
                </a:rPr>
                <a:t>n. shadow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灾害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zāi hài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灾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害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disaster , calamity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制造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zhì zào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制造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make, to produce</a:t>
              </a:r>
            </a:p>
          </p:txBody>
        </p:sp>
      </p:grpSp>
      <p:grpSp>
        <p:nvGrpSpPr>
          <p:cNvPr id="6" name="代替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dài tì</a:t>
              </a:r>
            </a:p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(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代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)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替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prep. for, on behalf of</a:t>
              </a:r>
            </a:p>
          </p:txBody>
        </p:sp>
      </p:grpSp>
      <p:grpSp>
        <p:nvGrpSpPr>
          <p:cNvPr id="21" name="天真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tiān</a:t>
              </a:r>
              <a:r>
                <a:rPr lang="en-US"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zhēn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天真</a:t>
              </a: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adj. naive, innocent</a:t>
              </a:r>
            </a:p>
          </p:txBody>
        </p:sp>
      </p:grpSp>
      <p:grpSp>
        <p:nvGrpSpPr>
          <p:cNvPr id="37" name="询问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xún</a:t>
              </a:r>
              <a:r>
                <a:rPr lang="en-US"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wèn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问</a:t>
              </a: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ask, to inquire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询问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ask, to inquire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ún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wèn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(</a:t>
              </a: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代</a:t>
              </a:r>
              <a:r>
                <a:rPr lang="en-US" altLang="zh-CN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)</a:t>
              </a: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替</a:t>
              </a: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prep. for, on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behalf of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(d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ài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)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tì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天真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naive, innocent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66155" y="863600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iān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zhēn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制造</a:t>
              </a: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make, to produce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hì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zào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灾害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disaster , calamity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āi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hài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影子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shadow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ǐng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zi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此外</a:t>
              </a: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conj. in addition, moreover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ǐ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wài</a:t>
            </a: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237490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7508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9784715" y="3764280"/>
            <a:ext cx="1793240" cy="8769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465543" y="2137248"/>
            <a:ext cx="8487812" cy="956283"/>
            <a:chOff x="1038" y="2570"/>
            <a:chExt cx="13475" cy="2210"/>
          </a:xfrm>
        </p:grpSpPr>
        <p:sp>
          <p:nvSpPr>
            <p:cNvPr id="62" name="圆角矩形 61"/>
            <p:cNvSpPr/>
            <p:nvPr/>
          </p:nvSpPr>
          <p:spPr>
            <a:xfrm>
              <a:off x="1066" y="2601"/>
              <a:ext cx="13447" cy="217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1038" y="2570"/>
              <a:ext cx="13447" cy="1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我跟您</a:t>
              </a:r>
              <a:r>
                <a:rPr lang="zh-CN" altLang="zh-CN" sz="28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打听</a:t>
              </a: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一下，附近有邮局吗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？</a:t>
              </a:r>
              <a:endPara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83345" y="3454643"/>
            <a:ext cx="8452398" cy="889490"/>
            <a:chOff x="517" y="3615"/>
            <a:chExt cx="17690" cy="1683"/>
          </a:xfrm>
        </p:grpSpPr>
        <p:sp>
          <p:nvSpPr>
            <p:cNvPr id="77" name="圆角矩形 76"/>
            <p:cNvSpPr/>
            <p:nvPr/>
          </p:nvSpPr>
          <p:spPr>
            <a:xfrm>
              <a:off x="517" y="3641"/>
              <a:ext cx="17690" cy="165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"/>
            <p:cNvSpPr txBox="1"/>
            <p:nvPr/>
          </p:nvSpPr>
          <p:spPr>
            <a:xfrm>
              <a:off x="541" y="3615"/>
              <a:ext cx="13762" cy="1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我到处</a:t>
              </a:r>
              <a:r>
                <a:rPr lang="zh-CN" altLang="zh-CN" sz="28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打听</a:t>
              </a: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也没打听到这家公司</a:t>
              </a: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 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80060" y="4772025"/>
            <a:ext cx="8477250" cy="875665"/>
            <a:chOff x="512" y="3239"/>
            <a:chExt cx="13452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7" y="3239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2" y="3487"/>
              <a:ext cx="13352" cy="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</a:t>
              </a:r>
              <a:r>
                <a:rPr lang="zh-CN" altLang="zh-CN" sz="28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打听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en-US" altLang="zh-CN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2800" b="1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询问</a:t>
              </a: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了老人的身体和生活情况</a:t>
              </a: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？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43382" y="3872865"/>
            <a:ext cx="2837185" cy="1872414"/>
            <a:chOff x="2558" y="1358"/>
            <a:chExt cx="5660" cy="3735"/>
          </a:xfrm>
        </p:grpSpPr>
        <p:sp>
          <p:nvSpPr>
            <p:cNvPr id="3" name="圆角矩形 2"/>
            <p:cNvSpPr/>
            <p:nvPr/>
          </p:nvSpPr>
          <p:spPr>
            <a:xfrm>
              <a:off x="3646" y="33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58" y="1358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打听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243997" y="4922520"/>
            <a:ext cx="28371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询问</a:t>
            </a:r>
          </a:p>
        </p:txBody>
      </p:sp>
      <p:pic>
        <p:nvPicPr>
          <p:cNvPr id="7" name="图片 6" descr="IMG_6869-20220925221628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" y="4853305"/>
            <a:ext cx="3729355" cy="1524000"/>
          </a:xfrm>
          <a:prstGeom prst="rect">
            <a:avLst/>
          </a:prstGeom>
        </p:spPr>
      </p:pic>
      <p:pic>
        <p:nvPicPr>
          <p:cNvPr id="10" name="图片 9" descr="/Users/huangkafi/Downloads/docsmall/IMG_7071-20220928212530.pngIMG_7071-2022092821253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261418" y="1516380"/>
            <a:ext cx="1548130" cy="152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3" grpId="0" bldLvl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237490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960" y="3764280"/>
            <a:ext cx="2837185" cy="876801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询问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166751" y="2790968"/>
            <a:ext cx="8233193" cy="875665"/>
            <a:chOff x="494" y="1935"/>
            <a:chExt cx="13808" cy="1657"/>
          </a:xfrm>
        </p:grpSpPr>
        <p:sp>
          <p:nvSpPr>
            <p:cNvPr id="22" name="圆角矩形 21"/>
            <p:cNvSpPr/>
            <p:nvPr/>
          </p:nvSpPr>
          <p:spPr>
            <a:xfrm>
              <a:off x="494" y="1935"/>
              <a:ext cx="13786" cy="165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563" y="1951"/>
              <a:ext cx="13739" cy="1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他打电话</a:t>
              </a:r>
              <a:r>
                <a:rPr lang="zh-CN" altLang="zh-CN" sz="28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询问</a:t>
              </a: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刘教授对论文的意见</a:t>
              </a: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 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66656" y="1645127"/>
            <a:ext cx="8249124" cy="890019"/>
            <a:chOff x="517" y="3615"/>
            <a:chExt cx="13786" cy="1684"/>
          </a:xfrm>
        </p:grpSpPr>
        <p:sp>
          <p:nvSpPr>
            <p:cNvPr id="26" name="圆角矩形 25"/>
            <p:cNvSpPr/>
            <p:nvPr/>
          </p:nvSpPr>
          <p:spPr>
            <a:xfrm>
              <a:off x="517" y="3642"/>
              <a:ext cx="13786" cy="165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541" y="3615"/>
              <a:ext cx="13739" cy="1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他仔细地</a:t>
              </a:r>
              <a:r>
                <a:rPr lang="zh-CN" altLang="zh-CN" sz="28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询问</a:t>
              </a: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了公司近年来的发展情况</a:t>
              </a: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 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224086" y="5249634"/>
            <a:ext cx="8151058" cy="875750"/>
            <a:chOff x="517" y="3615"/>
            <a:chExt cx="18324" cy="1684"/>
          </a:xfrm>
        </p:grpSpPr>
        <p:sp>
          <p:nvSpPr>
            <p:cNvPr id="29" name="圆角矩形 28"/>
            <p:cNvSpPr/>
            <p:nvPr/>
          </p:nvSpPr>
          <p:spPr>
            <a:xfrm>
              <a:off x="517" y="3642"/>
              <a:ext cx="18324" cy="165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32" name="文本框 7"/>
            <p:cNvSpPr txBox="1"/>
            <p:nvPr/>
          </p:nvSpPr>
          <p:spPr>
            <a:xfrm>
              <a:off x="541" y="3615"/>
              <a:ext cx="13739" cy="1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zh-CN" sz="28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他详细地回答了病人的</a:t>
              </a:r>
              <a:r>
                <a:rPr lang="zh-CN" altLang="zh-CN" sz="28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询问</a:t>
              </a: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 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1183261" y="4020328"/>
            <a:ext cx="8220075" cy="87566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1183128" y="3988143"/>
            <a:ext cx="8192051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0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zh-CN" sz="28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警察</a:t>
            </a:r>
            <a:r>
              <a:rPr lang="zh-CN" altLang="zh-CN" sz="28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询问</a:t>
            </a:r>
            <a:r>
              <a:rPr lang="zh-CN" altLang="zh-CN" sz="28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了当天见过他的邻居。</a:t>
            </a:r>
          </a:p>
        </p:txBody>
      </p:sp>
      <p:pic>
        <p:nvPicPr>
          <p:cNvPr id="10" name="图片 9" descr="/Users/huangkafi/Downloads/docsmall/IMG_7072-20220928212547.pngIMG_7072-2022092821254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42063" y="4725670"/>
            <a:ext cx="892810" cy="1524000"/>
          </a:xfrm>
          <a:prstGeom prst="rect">
            <a:avLst/>
          </a:prstGeom>
        </p:spPr>
      </p:pic>
      <p:pic>
        <p:nvPicPr>
          <p:cNvPr id="11" name="图片 10" descr="/Users/huangkafi/Downloads/docsmall/IMG_7073-20220928212710.pngIMG_7073-202209282127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35075" y="3669030"/>
            <a:ext cx="1581785" cy="152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55905" y="1639570"/>
          <a:ext cx="11708130" cy="424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3270"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aseline="0" dirty="0"/>
                        <a:t>打听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aseline="0" dirty="0"/>
                        <a:t>询问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marL="0" indent="0" algn="just" eaLnBrk="1">
                        <a:lnSpc>
                          <a:spcPct val="120000"/>
                        </a:lnSpc>
                        <a:buSzPct val="100000"/>
                        <a:buFontTx/>
                        <a:buNone/>
                      </a:pPr>
                      <a:r>
                        <a:rPr lang="en-US" altLang="zh-CN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A</a:t>
                      </a:r>
                      <a:r>
                        <a:rPr lang="zh-CN" altLang="en-US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  <a:sym typeface="华文细黑" panose="02010600040101010101" pitchFamily="2" charset="-122"/>
                        </a:rPr>
                        <a:t>：</a:t>
                      </a:r>
                      <a:r>
                        <a:rPr lang="zh-CN" altLang="zh-CN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打扰一下，向您</a:t>
                      </a:r>
                      <a:r>
                        <a:rPr lang="zh-CN" altLang="zh-CN" sz="2000" u="sng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        </a:t>
                      </a:r>
                      <a:r>
                        <a:rPr lang="zh-CN" altLang="zh-CN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件事。你知道王老板有什么兴趣爱好吗？</a:t>
                      </a:r>
                    </a:p>
                    <a:p>
                      <a:pPr algn="l" eaLnBrk="1">
                        <a:lnSpc>
                          <a:spcPct val="120000"/>
                        </a:lnSpc>
                      </a:pPr>
                      <a:r>
                        <a:rPr lang="en-US" altLang="zh-CN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B</a:t>
                      </a:r>
                      <a:r>
                        <a:rPr lang="zh-CN" altLang="en-US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：</a:t>
                      </a:r>
                      <a:r>
                        <a:rPr lang="zh-CN" altLang="zh-CN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他最大的爱好就是去各地旅游了，</a:t>
                      </a:r>
                      <a:r>
                        <a:rPr lang="zh-CN" altLang="zh-CN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  <a:sym typeface="华文细黑" panose="02010600040101010101" pitchFamily="2" charset="-122"/>
                        </a:rPr>
                        <a:t>平时也喜欢看看书、看看电影</a:t>
                      </a:r>
                      <a:endParaRPr lang="en-US" altLang="zh-CN" sz="2000" kern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  <a:sym typeface="华文细黑" panose="02010600040101010101" pitchFamily="2" charset="-122"/>
                      </a:endParaRPr>
                    </a:p>
                    <a:p>
                      <a:pPr algn="l" eaLnBrk="1">
                        <a:lnSpc>
                          <a:spcPct val="120000"/>
                        </a:lnSpc>
                      </a:pPr>
                      <a:r>
                        <a:rPr lang="zh-CN" altLang="en-US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  <a:sym typeface="华文细黑" panose="02010600040101010101" pitchFamily="2" charset="-122"/>
                        </a:rPr>
                        <a:t>       </a:t>
                      </a:r>
                      <a:r>
                        <a:rPr lang="zh-CN" altLang="zh-CN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  <a:sym typeface="华文细黑" panose="02010600040101010101" pitchFamily="2" charset="-122"/>
                        </a:rPr>
                        <a:t>什么的</a:t>
                      </a:r>
                      <a:r>
                        <a:rPr sz="2000" kern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  <a:sym typeface="华文细黑" panose="02010600040101010101" pitchFamily="2" charset="-122"/>
                        </a:rPr>
                        <a:t>。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eaLnBrk="1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她</a:t>
                      </a:r>
                      <a:r>
                        <a:rPr lang="zh-CN" altLang="zh-CN" sz="2000" u="sng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         </a:t>
                      </a:r>
                      <a:r>
                        <a:rPr lang="zh-CN" altLang="zh-CN" sz="2000" kern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到北京有位医生能治这个病，就带着孩子来了。</a:t>
                      </a:r>
                      <a:endParaRPr sz="2000" kern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我</a:t>
                      </a:r>
                      <a:r>
                        <a:rPr lang="zh-CN" altLang="zh-CN" sz="2000" u="sng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         </a:t>
                      </a:r>
                      <a:r>
                        <a:rPr lang="zh-CN" altLang="zh-CN" sz="20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了一下，附近像这样的房子，差不多都得一百万。</a:t>
                      </a:r>
                      <a:endParaRPr sz="2000" kern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0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zh-CN" altLang="zh-CN" sz="20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我</a:t>
                      </a:r>
                      <a:r>
                        <a:rPr lang="zh-CN" altLang="zh-CN" sz="2000" u="sng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         </a:t>
                      </a:r>
                      <a:r>
                        <a:rPr lang="zh-CN" altLang="zh-CN" sz="20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了几个修过机器的顾客，他们对小刘的服务都很满意。</a:t>
                      </a:r>
                      <a:endParaRPr sz="2000" kern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sym typeface="华文细黑" panose="02010600040101010101" pitchFamily="2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56920" y="824865"/>
            <a:ext cx="112071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选词填空</a:t>
            </a:r>
            <a:r>
              <a:rPr lang="en-US" altLang="zh-CN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✓</a:t>
            </a:r>
            <a:r>
              <a:rPr lang="en-US" altLang="zh-CN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✕</a:t>
            </a:r>
            <a:r>
              <a:rPr lang="en-US" altLang="zh-CN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0" name="小钩"/>
          <p:cNvGrpSpPr/>
          <p:nvPr/>
        </p:nvGrpSpPr>
        <p:grpSpPr>
          <a:xfrm>
            <a:off x="8720455" y="26765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小钩"/>
          <p:cNvGrpSpPr/>
          <p:nvPr/>
        </p:nvGrpSpPr>
        <p:grpSpPr>
          <a:xfrm>
            <a:off x="8754745" y="3712845"/>
            <a:ext cx="579755" cy="560070"/>
            <a:chOff x="677837" y="1446312"/>
            <a:chExt cx="633828" cy="612000"/>
          </a:xfrm>
        </p:grpSpPr>
        <p:sp>
          <p:nvSpPr>
            <p:cNvPr id="5" name="椭圆 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小钩"/>
          <p:cNvGrpSpPr/>
          <p:nvPr/>
        </p:nvGrpSpPr>
        <p:grpSpPr>
          <a:xfrm>
            <a:off x="8756650" y="4491990"/>
            <a:ext cx="579755" cy="560070"/>
            <a:chOff x="677837" y="1446312"/>
            <a:chExt cx="633828" cy="612000"/>
          </a:xfrm>
        </p:grpSpPr>
        <p:sp>
          <p:nvSpPr>
            <p:cNvPr id="12" name="椭圆 11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小钩"/>
          <p:cNvGrpSpPr/>
          <p:nvPr/>
        </p:nvGrpSpPr>
        <p:grpSpPr>
          <a:xfrm>
            <a:off x="8776335" y="5253355"/>
            <a:ext cx="579755" cy="560070"/>
            <a:chOff x="677837" y="1446312"/>
            <a:chExt cx="633828" cy="612000"/>
          </a:xfrm>
        </p:grpSpPr>
        <p:sp>
          <p:nvSpPr>
            <p:cNvPr id="20" name="椭圆 19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小钩"/>
          <p:cNvGrpSpPr/>
          <p:nvPr/>
        </p:nvGrpSpPr>
        <p:grpSpPr>
          <a:xfrm>
            <a:off x="10785475" y="5246370"/>
            <a:ext cx="579755" cy="560070"/>
            <a:chOff x="677837" y="1446312"/>
            <a:chExt cx="633828" cy="612000"/>
          </a:xfrm>
        </p:grpSpPr>
        <p:sp>
          <p:nvSpPr>
            <p:cNvPr id="25" name="椭圆 2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5613" y="-66569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替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代替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331845" y="2398450"/>
            <a:ext cx="6529377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见了外公，你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替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我向他问好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89000" y="4989941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刘老师今天有点儿事来不了，你能替替他吗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？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7" name="图片 6" descr="/Users/huangkafi/Downloads/docsmall/IMG_7074-20220928212718.pngIMG_7074-202209282127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71333" y="1732280"/>
            <a:ext cx="2730500" cy="1524000"/>
          </a:xfrm>
          <a:prstGeom prst="rect">
            <a:avLst/>
          </a:prstGeom>
        </p:spPr>
      </p:pic>
      <p:pic>
        <p:nvPicPr>
          <p:cNvPr id="3" name="图片 2" descr="/Users/huangkafi/Downloads/docsmall/IMG_7075-20220928212725.pngIMG_7075-2022092821272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5735" y="3806190"/>
            <a:ext cx="1605915" cy="152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替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介词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给、为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13741" y="2349722"/>
            <a:ext cx="8767569" cy="1227022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10"/>
              <a:ext cx="13446" cy="11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他暗暗下定决心，一定要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替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百姓杀死这个制造灾害的东西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14109" y="4863044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李阳要去留学了，我们都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替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他高兴。 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/Users/huangkafi/Downloads/docsmall/IMG_7077-20220928212739.pngIMG_7077-2022092821273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53580" y="4101465"/>
            <a:ext cx="1655445" cy="1524000"/>
          </a:xfrm>
          <a:prstGeom prst="rect">
            <a:avLst/>
          </a:prstGeom>
        </p:spPr>
      </p:pic>
      <p:pic>
        <p:nvPicPr>
          <p:cNvPr id="3" name="图片 2" descr="/Users/huangkafi/Downloads/docsmall/IMG_7076-20220928212732.pngIMG_7076-202209282127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373755" y="1308735"/>
            <a:ext cx="1368425" cy="152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用下列词语造句。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04990" y="2883599"/>
            <a:ext cx="3840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询问：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4990" y="3826212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制造：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88535" y="3863863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4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灾害：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2947" y="4817237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5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影子：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86492" y="4800676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6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此外：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03465" y="2923330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天真：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用“替”完成下列句子或对话。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90062" y="2619375"/>
            <a:ext cx="834555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1.你放心吧，他借的钱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0062" y="3342515"/>
            <a:ext cx="6253635" cy="10826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.后天就要考试了，小明的病还没好，</a:t>
            </a: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？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90062" y="4630420"/>
            <a:ext cx="8140065" cy="11245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：明天，我去上海出差，要带点儿什么东西吗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？</a:t>
            </a:r>
          </a:p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B： 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_________________________________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849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6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6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Origin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</a:t>
                    </a:r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of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</a:t>
                    </a:r>
                    <a:r>
                      <a:rPr lang="en-US" altLang="zh-CN" sz="24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Chuxi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6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除夕的由来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42803" y="1726469"/>
            <a:ext cx="1212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咬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27575" y="1247742"/>
            <a:ext cx="1242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yǎo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13545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-64017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18757" y="3028890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v. to bite</a:t>
            </a:r>
          </a:p>
        </p:txBody>
      </p:sp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16" y="2079836"/>
            <a:ext cx="3311525" cy="32405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3701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470" y="392269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151263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894284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762998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352655" y="994611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812465"/>
            <a:ext cx="12618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46125" y="3457333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010535" y="2249170"/>
            <a:ext cx="48673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辨析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打听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和“询问”的异同。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010535" y="1868170"/>
            <a:ext cx="56622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“替、说不定、似的、纷纷”的意义和用法。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010535" y="2650490"/>
            <a:ext cx="76885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制造、表达、天真、整个、询问、除、似的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027679" y="3300095"/>
            <a:ext cx="93753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“害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/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伤害、恨、无奈、杀、灾害、逃、影子、此外、熬夜、赶紧、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果然、吓、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010535" y="4034792"/>
            <a:ext cx="45212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理解本课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00949" y="514486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27680" y="5062612"/>
            <a:ext cx="91757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）本文主要介绍了年兽“夕”的民间传说以及过年时“守岁、放鞭炮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”等习俗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010535" y="6248494"/>
            <a:ext cx="64223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）讨论有关中国新年的风俗习惯，并完成命题写作。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280854" y="343647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151263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894283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65500" y="3649345"/>
            <a:ext cx="95497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追、射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(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击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)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、意义、鞭炮、风俗”等本课其他重点五级大纲词语的意义和用法。   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02280" y="4391662"/>
            <a:ext cx="91757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个“旅游”类词语和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节日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类词语的意义和用法。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635969" y="5886484"/>
            <a:ext cx="309880" cy="329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5911" y="1106606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</a:p>
        </p:txBody>
      </p:sp>
      <p:cxnSp>
        <p:nvCxnSpPr>
          <p:cNvPr id="29" name="直接连接符 103"/>
          <p:cNvCxnSpPr/>
          <p:nvPr/>
        </p:nvCxnSpPr>
        <p:spPr>
          <a:xfrm>
            <a:off x="886793" y="171072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175536" y="1206108"/>
            <a:ext cx="6069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除夕的由来</a:t>
            </a:r>
          </a:p>
        </p:txBody>
      </p:sp>
      <p:cxnSp>
        <p:nvCxnSpPr>
          <p:cNvPr id="31" name="直接连接符 84"/>
          <p:cNvCxnSpPr/>
          <p:nvPr/>
        </p:nvCxnSpPr>
        <p:spPr>
          <a:xfrm>
            <a:off x="7579464" y="1710719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515995" y="5433452"/>
            <a:ext cx="857766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的由来。要求学生阅读理解课文，掌握文章大意，并能运用所学词语、 语言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230" y="5841584"/>
            <a:ext cx="34950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点讲述“除夕”的民间故事。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83492" y="1702851"/>
            <a:ext cx="1212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杀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27575" y="1247742"/>
            <a:ext cx="1133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s</a:t>
            </a:r>
            <a:r>
              <a:rPr lang="zh-CN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hā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13545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-64017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32571" y="2962677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v. to kill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15" y="2068406"/>
            <a:ext cx="3311525" cy="32405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53223" y="1673004"/>
            <a:ext cx="1212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除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27575" y="1247742"/>
            <a:ext cx="1237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chú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13545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-64017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79762" y="2992217"/>
            <a:ext cx="2023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v. to get rid of, 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Times New Roman" panose="02020603050405020304" pitchFamily="18" charset="0"/>
            </a:endParaRPr>
          </a:p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to remove</a:t>
            </a: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16" y="2068406"/>
            <a:ext cx="3307301" cy="3236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11" y="2079836"/>
            <a:ext cx="3240534" cy="32405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945822" y="1726469"/>
            <a:ext cx="1212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逃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27575" y="1247742"/>
            <a:ext cx="1130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táo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13545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-64017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3288" y="3028890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v. to escape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11" y="2079836"/>
            <a:ext cx="3240534" cy="32405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97731" y="1726469"/>
            <a:ext cx="1212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吓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27575" y="1247742"/>
            <a:ext cx="95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xià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13545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-64017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41372" y="3049908"/>
            <a:ext cx="1864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v. to frighten, 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Times New Roman" panose="02020603050405020304" pitchFamily="18" charset="0"/>
            </a:endParaRPr>
          </a:p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to scare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40399" y="1782143"/>
            <a:ext cx="1212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追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27575" y="1247742"/>
            <a:ext cx="1225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zhuī</a:t>
            </a:r>
            <a:endParaRPr lang="zh-CN" altLang="zh-CN" sz="44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华文细黑" panose="02010600040101010101" pitchFamily="2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13545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-64017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99940" y="3034559"/>
            <a:ext cx="1680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v. to chase, 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Times New Roman" panose="02020603050405020304" pitchFamily="18" charset="0"/>
            </a:endParaRPr>
          </a:p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to go after</a:t>
            </a:r>
          </a:p>
        </p:txBody>
      </p:sp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11" y="2079836"/>
            <a:ext cx="3240534" cy="32405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11" y="2079836"/>
            <a:ext cx="3240534" cy="32405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83858" y="1839293"/>
            <a:ext cx="23695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射</a:t>
            </a:r>
            <a:r>
              <a:rPr lang="en-US" altLang="zh-CN" sz="54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(</a:t>
            </a:r>
            <a:r>
              <a:rPr lang="zh-CN" altLang="en-US" sz="54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击</a:t>
            </a:r>
            <a:r>
              <a:rPr lang="en-US" altLang="zh-CN" sz="54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)</a:t>
            </a:r>
            <a:endParaRPr lang="zh-CN" altLang="en-US" sz="54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27575" y="1247742"/>
            <a:ext cx="1758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华文细黑" panose="02010600040101010101" pitchFamily="2" charset="-122"/>
              </a:rPr>
              <a:t>shè</a:t>
            </a:r>
            <a:r>
              <a:rPr lang="zh-CN" altLang="zh-CN" sz="4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(jī)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13545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-64017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2786" y="3162732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v. to shoot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咬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bite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yǎo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除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get rid of,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remove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杀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kill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66155" y="863600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shā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逃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escape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táo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吓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frighten, to scare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xià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chase, to go after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zhuī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射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(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击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)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shoot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hè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(jī)</a:t>
            </a: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咬  杀  除  逃  吓  追  射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(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)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他一定要替百姓</a:t>
              </a:r>
              <a:r>
                <a:rPr lang="zh-CN" altLang="zh-CN" sz="3600" u="sng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     </a:t>
              </a:r>
              <a:r>
                <a:rPr lang="zh-CN" altLang="en-US" sz="3600" u="sng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 </a:t>
              </a:r>
              <a:r>
                <a:rPr lang="zh-CN" altLang="zh-CN" sz="3600" u="sng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掉这个害人的东西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听说，那个男人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了自己的女朋友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，然后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走了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孩子被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得哇哇大哭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722435" y="37325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杀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38183" y="37388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逃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75918" y="203517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除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20020" y="541591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吓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我从小怕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狗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，因为被狗</a:t>
              </a:r>
              <a:r>
                <a:rPr lang="zh-CN" altLang="zh-CN" sz="3600" u="sng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    </a:t>
              </a:r>
              <a:r>
                <a:rPr lang="zh-CN" altLang="en-US" sz="3600" u="sng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   </a:t>
              </a:r>
              <a:r>
                <a:rPr lang="zh-CN" altLang="zh-CN" sz="3600" u="sng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过</a:t>
              </a:r>
              <a:r>
                <a:rPr lang="zh-CN" altLang="zh-CN" sz="3600" dirty="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。 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817714" y="2029560"/>
            <a:ext cx="286187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李广一下子就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中了一只正在飞的鸟</a:t>
              </a:r>
              <a:r>
                <a:rPr lang="zh-CN" altLang="zh-CN" sz="3600" dirty="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快看，那两只小狗互相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着玩儿，真可爱。 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573594" y="3714115"/>
            <a:ext cx="19951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射</a:t>
            </a:r>
            <a:r>
              <a:rPr lang="en-US" altLang="zh-CN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/</a:t>
            </a:r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击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82640" y="541591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追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82265" y="372745"/>
            <a:ext cx="6427470" cy="708025"/>
            <a:chOff x="4428" y="448"/>
            <a:chExt cx="3124" cy="1115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咬  杀  除  逃  吓  追  射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(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)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501" y="438502"/>
            <a:ext cx="1458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65" y="5148665"/>
            <a:ext cx="1080000" cy="1008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67" y="7355666"/>
            <a:ext cx="768667" cy="7686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8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s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huō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bu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dìng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说不定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adv. perhaps, possibly, it’s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likely that…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97" y="9282"/>
              <a:ext cx="7642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今晚说不定会有烟花节目呢。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pic>
        <p:nvPicPr>
          <p:cNvPr id="15" name="Picture 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20" y="2386800"/>
            <a:ext cx="2815200" cy="2084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6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7" y="5301913"/>
            <a:ext cx="1080000" cy="1008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7" y="4732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15" y="-1380784"/>
            <a:ext cx="1309370" cy="9615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45" y="7312645"/>
            <a:ext cx="8547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áo yè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熬 夜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stay up late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09" y="9282"/>
              <a:ext cx="7023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大年三十我们熬夜守岁吗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？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pic>
        <p:nvPicPr>
          <p:cNvPr id="18" name="Picture 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20" y="2386800"/>
            <a:ext cx="2815200" cy="2084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862" y="397861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15" y="-1380784"/>
            <a:ext cx="1309370" cy="9615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45" y="7312645"/>
            <a:ext cx="8547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g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ǎn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jǐn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赶 紧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adv. immediately, at once</a:t>
              </a:r>
            </a:p>
            <a:p>
              <a:pPr lvl="0" algn="ctr" fontAlgn="auto">
                <a:defRPr sz="1800"/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14" y="9282"/>
              <a:ext cx="820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春晚快开始啦，我们赶紧过去。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pic>
        <p:nvPicPr>
          <p:cNvPr id="16" name="Picture 6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362" y="2377440"/>
            <a:ext cx="281520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164878"/>
            <a:ext cx="1080000" cy="1008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63" y="2377440"/>
            <a:ext cx="2780453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7" y="5437113"/>
            <a:ext cx="1080000" cy="1008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15" y="-1380784"/>
            <a:ext cx="1309370" cy="9615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45" y="7312645"/>
            <a:ext cx="8547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g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uǒ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rán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hangingPunct="0"/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果 然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adv. as expected, really</a:t>
              </a:r>
            </a:p>
            <a:p>
              <a:pPr lvl="0" algn="ctr" fontAlgn="auto">
                <a:defRPr sz="1800"/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9" y="9282"/>
              <a:ext cx="5946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大年初一果然下雨了。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pic>
        <p:nvPicPr>
          <p:cNvPr id="21" name="Picture 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7" y="505978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7" y="5204226"/>
            <a:ext cx="1080000" cy="1008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7" y="5378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15" y="-1380784"/>
            <a:ext cx="1309370" cy="9615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45" y="7312645"/>
            <a:ext cx="8547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f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ēn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fēn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纷 纷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adj. girl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98" y="9282"/>
              <a:ext cx="4249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清明时节雨纷纷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pic>
        <p:nvPicPr>
          <p:cNvPr id="16" name="Picture 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760" y="2377440"/>
            <a:ext cx="2816860" cy="20545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7" y="5297381"/>
            <a:ext cx="1080000" cy="1008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15" y="-1380784"/>
            <a:ext cx="1309370" cy="9615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45" y="7312645"/>
            <a:ext cx="8547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z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hěng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gè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整 个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adj. whole, entire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20" y="9282"/>
              <a:ext cx="659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Comic Sans MS" panose="030F0702030302020204" pitchFamily="66" charset="0"/>
                  <a:sym typeface="+mn-ea"/>
                </a:rPr>
                <a:t>哇，这一整个西瓜好大呀</a:t>
              </a:r>
            </a:p>
          </p:txBody>
        </p:sp>
      </p:grpSp>
      <p:pic>
        <p:nvPicPr>
          <p:cNvPr id="20" name="Picture 4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7" y="401925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20" y="2377440"/>
            <a:ext cx="281520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51" y="2377440"/>
            <a:ext cx="281520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7" y="5204226"/>
            <a:ext cx="1080000" cy="1008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862" y="397861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15" y="-1380784"/>
            <a:ext cx="1309370" cy="9615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45" y="7312645"/>
            <a:ext cx="8547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s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hì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de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似 的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part. (indicating similarity)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>
                <a:defRPr sz="1800"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like, as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64" y="9282"/>
              <a:ext cx="6511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天上的云像一团棉花似的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说不定</a:t>
              </a: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perhaps, possibly, it’s likely that…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31260" y="874395"/>
            <a:ext cx="259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8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</a:t>
            </a: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huō</a:t>
            </a:r>
            <a:r>
              <a:rPr lang="zh-CN" alt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bu</a:t>
            </a:r>
            <a:r>
              <a:rPr lang="zh-CN" alt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dìng</a:t>
            </a:r>
            <a:r>
              <a:rPr lang="en-US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赶紧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lnSpc>
                  <a:spcPct val="80000"/>
                </a:lnSpc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immediately, at once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gǎn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jǐn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熬夜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stay up late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66155" y="863600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áo yè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果然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as expected, really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uǒ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rán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纷纷</a:t>
              </a: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girl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ēn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fēn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整个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adj. whole, entire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556375" y="4446905"/>
            <a:ext cx="2242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hěng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gè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似的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part. (indicating similarity) like, as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hì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de</a:t>
            </a: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72745"/>
            <a:ext cx="799211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赶紧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无奈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制造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果然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伤害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此外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还真让你说对了，他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还不知道这件事。 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两岁的果果是我们家最能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麻烦的人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姑娘脸上表现出很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的样子。 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842125" y="3720652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制造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82998" y="539577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无奈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58182" y="2033996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果然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72745"/>
            <a:ext cx="799211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赶紧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无奈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制造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果然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伤害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此外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他喜欢音乐、电影、运动，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还喜欢旅行</a:t>
              </a:r>
              <a:r>
                <a:rPr lang="zh-CN" altLang="zh-CN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。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不用送了，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回去吧，家里还有别的客人呢</a:t>
              </a:r>
              <a:r>
                <a:rPr lang="zh-CN" altLang="zh-CN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经常熬夜对身体的</a:t>
              </a:r>
              <a:r>
                <a:rPr lang="zh-CN" altLang="en-US" sz="3600" b="1" u="sng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极大。  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609069" y="3720374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赶紧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0967" y="5390786"/>
            <a:ext cx="19951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伤害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07268" y="202891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此外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840672" y="2318363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你的担心不是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没有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道理的，今天李阳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没有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通过面试。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840671" y="4964829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学院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所有的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老师和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同学</a:t>
            </a:r>
            <a:endParaRPr lang="en-US" altLang="zh-CN" sz="24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都在议论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这件事。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果然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8025"/>
            <a:chOff x="4428" y="448"/>
            <a:chExt cx="3124" cy="1115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整个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849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6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4655" cy="904"/>
                  <a:chOff x="8865" y="6525"/>
                  <a:chExt cx="14655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6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724" y="6525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Origin of </a:t>
                    </a:r>
                    <a:r>
                      <a:rPr lang="en-GB" altLang="zh-CN" sz="24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Chuxi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6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除夕的由来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2356" y="2358498"/>
            <a:ext cx="474916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路上的人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他着急，拉住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他的马，阻止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他说：“方向错了”。</a:t>
            </a:r>
            <a:endParaRPr lang="zh-CN" altLang="en-US" sz="2400" b="1" noProof="0" dirty="0">
              <a:ln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4765" y="4989976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algn="ctr" defTabSz="914400" rtl="0" eaLnBrk="1" latinLnBrk="0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忽然，他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看见小木屋的方向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升起了黑烟，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他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跑过去看。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替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急忙</a:t>
              </a:r>
            </a:p>
          </p:txBody>
        </p:sp>
      </p:grpSp>
      <p:sp>
        <p:nvSpPr>
          <p:cNvPr id="7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2522"/>
            <a:ext cx="2837180" cy="1692722"/>
            <a:chOff x="7787" y="3143"/>
            <a:chExt cx="5660" cy="188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143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说不定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动词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不能说得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很清楚、肯定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864995"/>
            <a:ext cx="8538845" cy="1217295"/>
            <a:chOff x="518" y="2814"/>
            <a:chExt cx="13447" cy="1917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9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962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这事儿经理已经同意了，只是出发的时间</a:t>
              </a:r>
              <a:endParaRPr lang="en-US" altLang="zh-CN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还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说不定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1" y="4643755"/>
            <a:ext cx="8165084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35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fontAlgn="base" hangingPunct="0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咱俩到底谁赢谁输还真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说不定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呢。 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/Users/huangkafi/Downloads/docsmall/IMG_7078-20220928212748.pngIMG_7078-2022092821274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1013" y="3883660"/>
            <a:ext cx="1557020" cy="1524000"/>
          </a:xfrm>
          <a:prstGeom prst="rect">
            <a:avLst/>
          </a:prstGeom>
        </p:spPr>
      </p:pic>
      <p:pic>
        <p:nvPicPr>
          <p:cNvPr id="6" name="图片 5" descr="/Users/huangkafi/Downloads/docsmall/IMG_7079-20220928212757.pngIMG_7079-2022092821275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65980" y="2569845"/>
            <a:ext cx="1655445" cy="152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74543"/>
            <a:ext cx="2837180" cy="1710701"/>
            <a:chOff x="7787" y="3123"/>
            <a:chExt cx="5660" cy="190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123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说不定</a:t>
              </a: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表示估计，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可能性很大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0" y="2185821"/>
            <a:ext cx="8662669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周末他起得晚，这会儿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说不定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还在睡觉呢。 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118871" y="3981886"/>
            <a:ext cx="8538845" cy="829310"/>
            <a:chOff x="518" y="3425"/>
            <a:chExt cx="13447" cy="130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别随随便便就说放弃，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说不定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下次就成功了。 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365" y="4130261"/>
            <a:ext cx="2794834" cy="2794834"/>
          </a:xfrm>
          <a:prstGeom prst="rect">
            <a:avLst/>
          </a:prstGeom>
        </p:spPr>
      </p:pic>
      <p:pic>
        <p:nvPicPr>
          <p:cNvPr id="7" name="图片 6" descr="/Users/huangkafi/Downloads/docsmall/IMG_7080-20220928212805.pngIMG_7080-2022092821280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22880" y="1063625"/>
            <a:ext cx="1482725" cy="152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43666" y="3193415"/>
            <a:ext cx="2837180" cy="1691821"/>
            <a:chOff x="769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697" y="3630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29" y="1908539"/>
            <a:ext cx="9294041" cy="833120"/>
            <a:chOff x="518" y="2814"/>
            <a:chExt cx="13447" cy="1312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962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消息一出来，询问情况的电话雪片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似的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纷纷打来。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16014" y="4212772"/>
            <a:ext cx="8727986" cy="859971"/>
            <a:chOff x="508" y="3220"/>
            <a:chExt cx="13447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09" y="3436"/>
              <a:ext cx="13446" cy="1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/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我不敢相信这是真的，好像做梦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似的</a:t>
              </a:r>
              <a:r>
                <a:rPr lang="zh-CN" altLang="zh-CN" sz="3200" dirty="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370695" y="3191252"/>
            <a:ext cx="283718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似的</a:t>
            </a:r>
            <a:endParaRPr lang="zh-CN" altLang="zh-CN" sz="2000" dirty="0">
              <a:solidFill>
                <a:schemeClr val="bg1">
                  <a:lumMod val="6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algn="ctr" fontAlgn="ctr"/>
            <a:r>
              <a: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助词</a:t>
            </a:r>
          </a:p>
          <a:p>
            <a:pPr algn="ctr" fontAlgn="ctr"/>
            <a:r>
              <a: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表示跟某种事物、情况相似</a:t>
            </a:r>
          </a:p>
        </p:txBody>
      </p:sp>
      <p:pic>
        <p:nvPicPr>
          <p:cNvPr id="7" name="图片 6" descr="/Users/huangkafi/Desktop/IMG_6868-20220925220810.pngIMG_6868-202209252208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09048" y="636905"/>
            <a:ext cx="1531620" cy="1524000"/>
          </a:xfrm>
          <a:prstGeom prst="rect">
            <a:avLst/>
          </a:prstGeom>
        </p:spPr>
      </p:pic>
      <p:pic>
        <p:nvPicPr>
          <p:cNvPr id="3" name="图片 2" descr="/Users/huangkafi/Downloads/docsmall/IMG_7081-20220928212812.pngIMG_7081-202209282128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18325" y="3361690"/>
            <a:ext cx="2370455" cy="2261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58704" y="3193421"/>
            <a:ext cx="2837180" cy="1691823"/>
            <a:chOff x="772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27" y="3657"/>
              <a:ext cx="5660" cy="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2181860"/>
            <a:ext cx="8538845" cy="1217295"/>
            <a:chOff x="518" y="2814"/>
            <a:chExt cx="13447" cy="1917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9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962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刘方背着重重的电脑包挤地铁，下班回到家累得什么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似的</a:t>
              </a:r>
              <a:r>
                <a:rPr lang="zh-CN" altLang="zh-CN" sz="3200" dirty="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38125" y="4885055"/>
            <a:ext cx="8749030" cy="1076960"/>
            <a:chOff x="384" y="3426"/>
            <a:chExt cx="13581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384" y="3755"/>
              <a:ext cx="13446" cy="7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fontAlgn="base" hangingPunct="0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“夕”吓得什么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似的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急忙往外逃</a:t>
              </a:r>
              <a:r>
                <a:rPr lang="zh-CN" altLang="zh-CN" sz="3200" dirty="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。 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370695" y="3191252"/>
            <a:ext cx="2837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似的</a:t>
            </a:r>
            <a:endParaRPr lang="zh-CN" altLang="zh-CN" sz="2000" dirty="0">
              <a:solidFill>
                <a:schemeClr val="bg1">
                  <a:lumMod val="6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algn="ctr" fontAlgn="ctr"/>
            <a:r>
              <a: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在“……得+什么似的”结构中，</a:t>
            </a:r>
          </a:p>
          <a:p>
            <a:pPr algn="ctr" fontAlgn="ctr"/>
            <a:r>
              <a: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“什么似的”</a:t>
            </a:r>
          </a:p>
          <a:p>
            <a:pPr algn="ctr" fontAlgn="ctr"/>
            <a:r>
              <a: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代替想表示的情态</a:t>
            </a:r>
            <a:r>
              <a:rPr 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</a:t>
            </a:r>
            <a:endParaRPr sz="2000" b="1" dirty="0">
              <a:solidFill>
                <a:schemeClr val="bg1">
                  <a:lumMod val="6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algn="ctr" fontAlgn="ctr"/>
            <a:r>
              <a: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有夸张的语气。</a:t>
            </a:r>
          </a:p>
        </p:txBody>
      </p:sp>
      <p:pic>
        <p:nvPicPr>
          <p:cNvPr id="7" name="图片 6" descr="/Users/huangkafi/Downloads/docsmall/IMG_7083-20220928212830.pngIMG_7083-202209282128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43280" y="4251325"/>
            <a:ext cx="1731010" cy="1710690"/>
          </a:xfrm>
          <a:prstGeom prst="rect">
            <a:avLst/>
          </a:prstGeom>
        </p:spPr>
      </p:pic>
      <p:pic>
        <p:nvPicPr>
          <p:cNvPr id="6" name="图片 5" descr="/Users/huangkafi/Downloads/docsmall/IMG_7082-20220928212820.pngIMG_7082-202209282128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91710" y="2480945"/>
            <a:ext cx="1706245" cy="152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用“说不定”完成下列句子或对话。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20742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1.你再去图书馆或书店转转，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316787"/>
            <a:ext cx="7784465" cy="11245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.A：今年的优秀毕业生定了吗？李阳有希望吗？</a:t>
            </a: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8140065" cy="11245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想要达到他那样的成就，我这辈子是不敢想了</a:t>
            </a: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 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 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用“居然”完成下列句子或对话。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52033"/>
            <a:ext cx="87350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1.丽丽爱读书，一天要是不看点儿什么，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447419"/>
            <a:ext cx="5503430" cy="56560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.李阳考上了北大，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323553"/>
            <a:ext cx="7241085" cy="10826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小刘怎么了？她今天有点儿不太高兴。</a:t>
            </a: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 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849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6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6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Origin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</a:t>
                    </a:r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of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</a:t>
                    </a:r>
                    <a:r>
                      <a:rPr lang="en-US" altLang="zh-CN" sz="24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Chuxi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6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除夕的由来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2248626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6831" y="2534376"/>
            <a:ext cx="4505007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你对</a:t>
              </a:r>
              <a:r>
                <a:rPr lang="zh-CN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Calibri" panose="020F0502020204030204" charset="0"/>
                </a:rPr>
                <a:t>“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Calibri" panose="020F0502020204030204" charset="0"/>
                </a:rPr>
                <a:t>除夕</a:t>
              </a:r>
              <a:r>
                <a:rPr lang="zh-CN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Calibri" panose="020F0502020204030204" charset="0"/>
                </a:rPr>
                <a:t>”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Calibri" panose="020F0502020204030204" charset="0"/>
                </a:rPr>
                <a:t>了解吗？说一说你知道的</a:t>
              </a:r>
              <a:r>
                <a:rPr lang="zh-CN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Calibri" panose="020F0502020204030204" charset="0"/>
                </a:rPr>
                <a:t>“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Calibri" panose="020F0502020204030204" charset="0"/>
                </a:rPr>
                <a:t>除夕</a:t>
              </a:r>
              <a:r>
                <a:rPr lang="zh-CN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Calibri" panose="020F0502020204030204" charset="0"/>
                </a:rPr>
                <a:t>”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4226651"/>
            <a:ext cx="1261110" cy="1217295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关闭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fēng sú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风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俗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custom, convention</a:t>
              </a:r>
            </a:p>
          </p:txBody>
        </p:sp>
      </p:grpSp>
      <p:grpSp>
        <p:nvGrpSpPr>
          <p:cNvPr id="64" name="鞭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biān pào</a:t>
              </a:r>
              <a:r>
                <a:rPr lang="en-US" sz="6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鞭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炮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firecrackers</a:t>
              </a:r>
            </a:p>
          </p:txBody>
        </p:sp>
      </p:grpSp>
      <p:grpSp>
        <p:nvGrpSpPr>
          <p:cNvPr id="58" name="风俗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fēng sú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风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俗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custom, convention</a:t>
              </a:r>
            </a:p>
          </p:txBody>
        </p:sp>
      </p:grpSp>
      <p:grpSp>
        <p:nvGrpSpPr>
          <p:cNvPr id="34" name="姑娘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086"/>
              <a:ext cx="7429" cy="4605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  </a:t>
              </a:r>
              <a:r>
                <a:rPr lang="en-GB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ū</a:t>
              </a:r>
              <a:r>
                <a:rPr lang="zh-CN" alt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niang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姑 娘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</a:t>
              </a:r>
              <a:r>
                <a:rPr lang="zh-CN" altLang="zh-CN" sz="2400" dirty="0">
                  <a:solidFill>
                    <a:srgbClr val="2A2A2B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 </a:t>
              </a:r>
              <a:r>
                <a:rPr lang="zh-CN" altLang="zh-CN" sz="2400" dirty="0">
                  <a:solidFill>
                    <a:schemeClr val="lt1"/>
                  </a:solidFill>
                  <a:sym typeface="Times New Roman" panose="02020603050405020304" pitchFamily="18" charset="0"/>
                </a:rPr>
                <a:t>girl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盆（子）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55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p</a:t>
              </a:r>
              <a:r>
                <a:rPr lang="zh-CN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én</a:t>
              </a:r>
              <a:r>
                <a:rPr lang="zh-CN" altLang="en-US" sz="5400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(zi)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盆 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(</a:t>
              </a:r>
              <a:r>
                <a:rPr lang="zh-CN" alt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子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)</a:t>
              </a:r>
              <a:endParaRPr 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zh-CN" sz="2400" dirty="0">
                  <a:sym typeface="Times New Roman" panose="02020603050405020304" pitchFamily="18" charset="0"/>
                </a:rPr>
                <a:t>n. basin, tub</a:t>
              </a:r>
            </a:p>
            <a:p>
              <a:pPr algn="ctr"/>
              <a:endParaRPr sz="2400" dirty="0">
                <a:sym typeface="+mn-ea"/>
              </a:endParaRPr>
            </a:p>
          </p:txBody>
        </p:sp>
      </p:grpSp>
      <p:grpSp>
        <p:nvGrpSpPr>
          <p:cNvPr id="29" name="游戏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373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 </a:t>
              </a:r>
              <a:r>
                <a:rPr lang="en-GB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ū</a:t>
              </a:r>
              <a:r>
                <a:rPr lang="zh-CN" alt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niang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姑 娘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</a:t>
              </a:r>
              <a:r>
                <a:rPr lang="zh-CN" altLang="zh-CN" sz="2400" dirty="0">
                  <a:solidFill>
                    <a:srgbClr val="2A2A2B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 </a:t>
              </a:r>
              <a:r>
                <a:rPr lang="zh-CN" altLang="zh-CN" sz="2400" dirty="0">
                  <a:solidFill>
                    <a:schemeClr val="lt1"/>
                  </a:solidFill>
                  <a:sym typeface="Times New Roman" panose="02020603050405020304" pitchFamily="18" charset="0"/>
                </a:rPr>
                <a:t>girl</a:t>
              </a:r>
              <a:endParaRPr lang="en-US" altLang="zh-CN" sz="2400" dirty="0">
                <a:solidFill>
                  <a:schemeClr val="lt1"/>
                </a:solidFill>
                <a:sym typeface="+mn-ea"/>
              </a:endParaRPr>
            </a:p>
          </p:txBody>
        </p:sp>
      </p:grpSp>
      <p:grpSp>
        <p:nvGrpSpPr>
          <p:cNvPr id="2" name="守岁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513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hǒu</a:t>
              </a:r>
              <a:r>
                <a:rPr lang="zh-CN" alt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suì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守 岁</a:t>
              </a:r>
            </a:p>
            <a:p>
              <a:pPr algn="ctr"/>
              <a:r>
                <a:rPr lang="zh-CN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v. to stay up late or all night </a:t>
              </a:r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Times New Roman" panose="02020603050405020304" pitchFamily="18" charset="0"/>
              </a:endParaRPr>
            </a:p>
            <a:p>
              <a:pPr algn="ctr"/>
              <a:r>
                <a:rPr lang="zh-CN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on New Year’s Eve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农历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3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óng</a:t>
              </a:r>
              <a:r>
                <a:rPr lang="zh-CN" alt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lì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农 历</a:t>
              </a:r>
            </a:p>
            <a:p>
              <a:pPr algn="ctr"/>
              <a:r>
                <a:rPr lang="zh-CN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n. lunar calendar</a:t>
              </a:r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6" name="锅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556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guō</a:t>
              </a:r>
              <a:endParaRPr lang="en-US" sz="54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n. pot, pan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外公"/>
          <p:cNvGrpSpPr/>
          <p:nvPr/>
        </p:nvGrpSpPr>
        <p:grpSpPr>
          <a:xfrm>
            <a:off x="1337628" y="735965"/>
            <a:ext cx="4717415" cy="5817235"/>
            <a:chOff x="2105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5" y="3753"/>
              <a:ext cx="7429" cy="4556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GB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w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ài</a:t>
              </a:r>
              <a:r>
                <a:rPr lang="zh-CN" alt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gōng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 公</a:t>
              </a:r>
            </a:p>
            <a:p>
              <a:pPr algn="ctr"/>
              <a:r>
                <a:rPr lang="zh-CN" altLang="zh-CN" sz="2400" dirty="0">
                  <a:sym typeface="Times New Roman" panose="02020603050405020304" pitchFamily="18" charset="0"/>
                </a:rPr>
                <a:t>n. maternal grandfather</a:t>
              </a:r>
            </a:p>
            <a:p>
              <a:pPr algn="ctr"/>
              <a:endParaRPr sz="2400" dirty="0">
                <a:sym typeface="+mn-ea"/>
              </a:endParaRPr>
            </a:p>
          </p:txBody>
        </p:sp>
      </p:grpSp>
      <p:grpSp>
        <p:nvGrpSpPr>
          <p:cNvPr id="37" name="箭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813"/>
              <a:ext cx="7429" cy="397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jiàn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箭</a:t>
              </a:r>
            </a:p>
            <a:p>
              <a:pPr algn="ctr"/>
              <a:r>
                <a:rPr lang="zh-CN" altLang="zh-CN" sz="2400" dirty="0">
                  <a:sym typeface="Times New Roman" panose="02020603050405020304" pitchFamily="18" charset="0"/>
                </a:rPr>
                <a:t>n. arrow</a:t>
              </a:r>
            </a:p>
          </p:txBody>
        </p:sp>
      </p:grpSp>
      <p:grpSp>
        <p:nvGrpSpPr>
          <p:cNvPr id="61" name="表达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413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biǎo</a:t>
              </a:r>
              <a:r>
                <a:rPr lang="en-US" sz="6000">
                  <a:sym typeface="+mn-ea"/>
                </a:rPr>
                <a:t> </a:t>
              </a:r>
              <a:r>
                <a:rPr sz="6000">
                  <a:sym typeface="+mn-ea"/>
                </a:rPr>
                <a:t>dá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表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达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express, to voice</a:t>
              </a:r>
            </a:p>
          </p:txBody>
        </p:sp>
      </p:grpSp>
      <p:grpSp>
        <p:nvGrpSpPr>
          <p:cNvPr id="67" name="意义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yì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yì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意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义</a:t>
              </a:r>
            </a:p>
            <a:p>
              <a:pPr algn="ctr"/>
              <a:r>
                <a:rPr sz="2400">
                  <a:sym typeface="+mn-ea"/>
                </a:rPr>
                <a:t>n. meaning, significance</a:t>
              </a:r>
            </a:p>
          </p:txBody>
        </p:sp>
      </p:grpSp>
      <p:grpSp>
        <p:nvGrpSpPr>
          <p:cNvPr id="27" name="关闭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说出第五课中有关文学的词语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33143" y="5682615"/>
            <a:ext cx="11097895" cy="461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作品、诗、传说、神话、戏剧、风格、形象、魅力、生动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832" y="2141985"/>
            <a:ext cx="4505006" cy="25016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农历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lunar calendar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nóng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lì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姑娘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girl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niang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守岁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stay up late or all night on New Year’s Eve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shǒu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suì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表达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express,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voice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biǎo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dá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意义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meaning, significance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yì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鞭炮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firecrackers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pào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780790"/>
            <a:chOff x="4717" y="1909"/>
            <a:chExt cx="3511" cy="5954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风俗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custom, convention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fēng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表达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表示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68880" y="1106170"/>
            <a:ext cx="8526780" cy="116840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 eaLnBrk="1">
              <a:lnSpc>
                <a:spcPct val="120000"/>
              </a:lnSpc>
              <a:buSzPct val="100000"/>
            </a:pPr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人的思想感情是非常丰富的，有些是无法用语言准确</a:t>
            </a:r>
            <a:r>
              <a:rPr lang="zh-CN" altLang="en-US" sz="3200" b="1" u="sng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            </a:t>
            </a:r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的。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550457" y="164465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表达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赶紧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急忙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743950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 eaLnBrk="1">
              <a:lnSpc>
                <a:spcPct val="120000"/>
              </a:lnSpc>
            </a:pPr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你</a:t>
            </a:r>
            <a:r>
              <a:rPr lang="zh-CN" altLang="en-US" sz="3200" b="1" u="sng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          </a:t>
            </a:r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给他回个电话，他好像有什么急事找你。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613927" y="13138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赶紧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另外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此外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23160" y="1209040"/>
            <a:ext cx="8823960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今天是不可能了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，</a:t>
            </a:r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你</a:t>
            </a:r>
            <a:r>
              <a:rPr lang="zh-CN" altLang="en-US" sz="3200" b="1" u="sng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          </a:t>
            </a:r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安排一个时间见面吧。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886399" y="1286414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另外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居然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果然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明星的影响力</a:t>
            </a:r>
            <a:r>
              <a:rPr lang="zh-CN" altLang="en-US" sz="3200" b="1" u="sng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不一般。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287035" y="129095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果然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IMG_7086 (1).jpgIMG_7086 (1)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32723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“夕”是什么东西？老百姓为什么既恨它又感到无奈？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七郎是怎样一个人？简单介绍一下他的情况。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什么事让七郎下决心除掉“夕”？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在寻找“夕”的一年中，七郎发现了“夕”的哪些特点？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七郎是怎么找到“夕”的？他是怎么除掉“夕”的？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这以后年三十又叫作什么？形成了哪些风俗习惯？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7531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</a:p>
        </p:txBody>
      </p:sp>
      <p:pic>
        <p:nvPicPr>
          <p:cNvPr id="3" name="06-1.wav" descr="06-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117582" y="1581094"/>
            <a:ext cx="1212107" cy="121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5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IMG_7086 (1).jpgIMG_7086 (1)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0737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02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在中国，人民把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农历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十二月三十日这一年中的最后一天叫作除夕，这一天，全家人会一起吃年夜饭，守岁。但是，人们为什么要把年三十叫作除夕呢？</a:t>
            </a:r>
          </a:p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传说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在很久以前，有个叫作“夕”的怪物，经常出来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伤害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百姓，百姓对其</a:t>
            </a:r>
            <a:r>
              <a:rPr lang="zh-CN" altLang="en-US" sz="2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恨之入骨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，但是又十分无奈。当时有个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英雄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叫作七郎，他英俊高大、力大无比。七郎还有一条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狗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，这条狗非常勇敢，无论咬住什么都不会松口。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22707" y="5322934"/>
            <a:ext cx="10631924" cy="13088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 err="1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觉得“恨之入骨”是什么意思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请用重点词语复述故事：农历、传说、伤害、英雄、狗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IMG_7086 (1).jpgIMG_7086 (1)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3409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一天，七郎从外边回来，看到邻居家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女孩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外公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坐在路边哭，于是上前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询问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，一问才知道，原来天真可爱的女孩被“夕”吃掉了。七郎暗暗下定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决心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一定要杀死“夕”，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替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百姓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除掉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这个制造灾害的东西。于是七郎带着他的狗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出发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了，他到处打听“夕”的消息，但是一直找不到它。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57391" y="5649595"/>
            <a:ext cx="10335895" cy="58105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女孩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、外公、询问、决心、替、除掉、出发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IMG_7086 (1).jpgIMG_7086 (1)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02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</a:t>
            </a:r>
            <a:r>
              <a:rPr lang="zh-CN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这样过了差不多一年，这天</a:t>
            </a:r>
            <a:r>
              <a:rPr lang="zh-CN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正好</a:t>
            </a:r>
            <a:r>
              <a:rPr lang="zh-CN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是大年三十，七郎来到了一个</a:t>
            </a:r>
            <a:r>
              <a:rPr lang="zh-CN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热闹</a:t>
            </a:r>
            <a:r>
              <a:rPr lang="zh-CN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的城镇。这一年来，七郎虽然没有找到“夕”，但是</a:t>
            </a:r>
            <a:r>
              <a:rPr lang="zh-CN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了解到</a:t>
            </a:r>
            <a:r>
              <a:rPr lang="zh-CN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了很多关于“夕”的情况：它一般在太阳落山后出来害人，到天亮前又会逃得连影子都找不着了；此外，它还特别害怕声响。于是七郎告诉这里的百姓，“夕”说不定晚上要出来伤害大家，让大家今晚</a:t>
            </a:r>
            <a:r>
              <a:rPr lang="zh-CN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熬夜</a:t>
            </a:r>
            <a:r>
              <a:rPr lang="zh-CN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等着，一见到“夕”就赶紧</a:t>
            </a:r>
            <a:r>
              <a:rPr lang="zh-CN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敲打</a:t>
            </a:r>
            <a:r>
              <a:rPr lang="zh-CN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东西，大家一起把“夕”</a:t>
            </a:r>
            <a:r>
              <a:rPr lang="zh-CN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杀掉</a:t>
            </a:r>
            <a:r>
              <a:rPr lang="zh-CN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06360" y="5672838"/>
            <a:ext cx="10350211" cy="58105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正好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热闹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了解到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熬夜、敲打、杀掉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IMG_7086 (1).jpgIMG_7086 (1)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7010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26010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太阳很快落山了，到了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晚上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，“夕”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果然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出来了。它想吃一户人家的姑娘，被这家人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发现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了，于是他们立刻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敲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响了家中的锅和盆子，跟着整个镇子都响了起来。“夕”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吓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得什么似的，急忙往外逃。七郎的狗追上了“夕”，并死死地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咬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住了它。七郎跑上前去，一箭</a:t>
            </a:r>
            <a:r>
              <a:rPr lang="zh-CN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射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死了“夕”。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68460" y="5676579"/>
            <a:ext cx="10644126" cy="621773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6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请用重点词语复述故事：晚上、果然、发现、</a:t>
            </a:r>
            <a:r>
              <a:rPr lang="zh-CN" altLang="en-US" sz="26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敲、吓、咬、射</a:t>
            </a:r>
            <a:endParaRPr lang="zh-CN" altLang="en-US" sz="26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274471" y="354755"/>
            <a:ext cx="10285095" cy="3264110"/>
            <a:chOff x="-3513638" y="334832"/>
            <a:chExt cx="10285095" cy="326411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5364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许多文人都对泉水进行过描写，留下了许多赞美它的诗文。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百姓自然对泉水充满感激之情，从而也产生了许多美丽的传说。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为了不被坏人抢走，情急之下，他把壶埋入地下藏了起来。</a:t>
              </a:r>
              <a:endPara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如今的济南市区内，分布着大大小小七百多个天然泉，这是极为少有的。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泉水的优美，还可从那独特优雅的命名上反映出来。</a:t>
              </a:r>
              <a:endPara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地下水流到这里，碰到火成岩挡住了路，就积蓄起来。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55" y="3661911"/>
            <a:ext cx="6136491" cy="31960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IMG_7086 (1).jpgIMG_7086 (1)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381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648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1954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</a:t>
            </a:r>
            <a:r>
              <a:rPr lang="zh-CN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除掉“夕”以后，百姓纷纷对七郎表达谢意。由于这一天很有意义，于是人们就在每年的年三十这天晚上，仍然像那天一样整晚不睡觉，敲打出响声。就这样一代代传下来。形成了除夕夜守岁、放鞭炮的风俗。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33593" y="5322934"/>
            <a:ext cx="10672231" cy="130837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你觉得关于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除夕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的这个传说怎么样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？</a:t>
            </a:r>
            <a:endParaRPr lang="en-US" altLang="zh-CN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</a:t>
            </a:r>
            <a:r>
              <a:rPr lang="en-US" altLang="es-ES_tradnl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.</a:t>
            </a:r>
            <a:r>
              <a:rPr lang="zh-CN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在中国，除了过春节，中国人还在什么时候放鞭炮</a:t>
            </a: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2966720"/>
            <a:ext cx="8741496" cy="181504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请以“我的中国春节”为题写一段话。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介绍一下你对中国春节的了解和看法。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尽量用上本课所学的生词，字数不少于100字。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160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61111"/>
            <a:ext cx="11263630" cy="649605"/>
            <a:chOff x="-3197" y="3732"/>
            <a:chExt cx="17738" cy="1201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868"/>
              <a:ext cx="17649" cy="9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</a:t>
              </a:r>
              <a:r>
                <a:rPr lang="zh-CN" altLang="zh-CN" sz="28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Calibri" panose="020F0502020204030204" charset="0"/>
                </a:rPr>
                <a:t>能用“物”组多少个两个字的词</a:t>
              </a:r>
              <a:r>
                <a:rPr lang="zh-CN" altLang="en-US" sz="28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？</a:t>
              </a:r>
              <a:endParaRPr lang="zh-CN" altLang="en-US" sz="28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74610" y="2628388"/>
            <a:ext cx="1833880" cy="1826772"/>
            <a:chOff x="13880" y="625"/>
            <a:chExt cx="5311" cy="5159"/>
          </a:xfrm>
        </p:grpSpPr>
        <p:pic>
          <p:nvPicPr>
            <p:cNvPr id="9" name="图片 8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3338" t="17467" r="18680" b="20221"/>
            <a:stretch>
              <a:fillRect/>
            </a:stretch>
          </p:blipFill>
          <p:spPr>
            <a:xfrm>
              <a:off x="13880" y="625"/>
              <a:ext cx="5311" cy="5159"/>
            </a:xfrm>
            <a:prstGeom prst="ellipse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169" y="2165"/>
              <a:ext cx="4642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礼物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31009" y="1979295"/>
            <a:ext cx="2058757" cy="1974215"/>
            <a:chOff x="13476" y="314"/>
            <a:chExt cx="5961" cy="5576"/>
          </a:xfrm>
        </p:grpSpPr>
        <p:pic>
          <p:nvPicPr>
            <p:cNvPr id="6" name="图片 5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3476" y="2147"/>
              <a:ext cx="5961" cy="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生物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3270" y="5023647"/>
            <a:ext cx="1827875" cy="1864198"/>
            <a:chOff x="13843" y="612"/>
            <a:chExt cx="5291" cy="5264"/>
          </a:xfrm>
        </p:grpSpPr>
        <p:pic>
          <p:nvPicPr>
            <p:cNvPr id="16" name="图片 15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4055" y="2072"/>
              <a:ext cx="5079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事物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9795" y="2148873"/>
            <a:ext cx="1897940" cy="1989422"/>
            <a:chOff x="13748" y="340"/>
            <a:chExt cx="5495" cy="5618"/>
          </a:xfrm>
        </p:grpSpPr>
        <p:pic>
          <p:nvPicPr>
            <p:cNvPr id="18" name="图片 17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3748" y="1977"/>
              <a:ext cx="5493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植物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14055" y="4889082"/>
            <a:ext cx="1826895" cy="1864143"/>
            <a:chOff x="13843" y="612"/>
            <a:chExt cx="5290" cy="5264"/>
          </a:xfrm>
        </p:grpSpPr>
        <p:pic>
          <p:nvPicPr>
            <p:cNvPr id="22" name="图片 21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3843" y="1933"/>
              <a:ext cx="5286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读物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42251" y="2246630"/>
            <a:ext cx="1938006" cy="1989455"/>
            <a:chOff x="13689" y="340"/>
            <a:chExt cx="5611" cy="5618"/>
          </a:xfrm>
        </p:grpSpPr>
        <p:pic>
          <p:nvPicPr>
            <p:cNvPr id="25" name="图片 24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3689" y="2110"/>
              <a:ext cx="5611" cy="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动物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34795" y="4309143"/>
            <a:ext cx="1897940" cy="1989422"/>
            <a:chOff x="13748" y="340"/>
            <a:chExt cx="5495" cy="5618"/>
          </a:xfrm>
        </p:grpSpPr>
        <p:pic>
          <p:nvPicPr>
            <p:cNvPr id="29" name="图片 28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3748" y="1977"/>
              <a:ext cx="5493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食物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260965" y="4138512"/>
            <a:ext cx="1826895" cy="1864143"/>
            <a:chOff x="13843" y="612"/>
            <a:chExt cx="5290" cy="5264"/>
          </a:xfrm>
        </p:grpSpPr>
        <p:pic>
          <p:nvPicPr>
            <p:cNvPr id="32" name="图片 31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843" y="1933"/>
              <a:ext cx="5286" cy="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公物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24404" y="4269740"/>
            <a:ext cx="2058757" cy="1974215"/>
            <a:chOff x="13476" y="314"/>
            <a:chExt cx="5961" cy="5576"/>
          </a:xfrm>
        </p:grpSpPr>
        <p:pic>
          <p:nvPicPr>
            <p:cNvPr id="36" name="图片 35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3476" y="2147"/>
              <a:ext cx="596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购物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149205" y="1910838"/>
            <a:ext cx="1833880" cy="1826772"/>
            <a:chOff x="13880" y="625"/>
            <a:chExt cx="5311" cy="5159"/>
          </a:xfrm>
        </p:grpSpPr>
        <p:pic>
          <p:nvPicPr>
            <p:cNvPr id="39" name="图片 38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3338" t="17467" r="18680" b="20221"/>
            <a:stretch>
              <a:fillRect/>
            </a:stretch>
          </p:blipFill>
          <p:spPr>
            <a:xfrm>
              <a:off x="13880" y="625"/>
              <a:ext cx="5311" cy="5159"/>
            </a:xfrm>
            <a:prstGeom prst="ellipse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14169" y="2165"/>
              <a:ext cx="4642" cy="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latin typeface="华文楷体" panose="02010600040101010101" charset="-122"/>
                  <a:ea typeface="华文楷体" panose="02010600040101010101" charset="-122"/>
                </a:rPr>
                <a:t>怪物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yóu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lái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由来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5495</Words>
  <Application>Microsoft Office PowerPoint</Application>
  <PresentationFormat>Widescreen</PresentationFormat>
  <Paragraphs>643</Paragraphs>
  <Slides>72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96" baseType="lpstr">
      <vt:lpstr>Aharoni</vt:lpstr>
      <vt:lpstr>GB Pinyinok-D</vt:lpstr>
      <vt:lpstr>Helvetica Light</vt:lpstr>
      <vt:lpstr>HelveticaExt-Normal</vt:lpstr>
      <vt:lpstr>Microsoft YaHei</vt:lpstr>
      <vt:lpstr>Microsoft YaHei</vt:lpstr>
      <vt:lpstr>Microsoft YaHei Light</vt:lpstr>
      <vt:lpstr>OPPOSans B</vt:lpstr>
      <vt:lpstr>OPPOSans M</vt:lpstr>
      <vt:lpstr>宋体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方正喵呜体</vt:lpstr>
      <vt:lpstr>Arial</vt:lpstr>
      <vt:lpstr>Calibri</vt:lpstr>
      <vt:lpstr>Comic Sans MS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178</cp:revision>
  <dcterms:created xsi:type="dcterms:W3CDTF">2019-06-19T02:08:00Z</dcterms:created>
  <dcterms:modified xsi:type="dcterms:W3CDTF">2022-11-05T04:39:20Z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E85D12E4819B498996A9E4EFEC0F6CBF</vt:lpwstr>
  </property>
</Properties>
</file>